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2" r:id="rId4"/>
    <p:sldId id="263" r:id="rId5"/>
    <p:sldId id="258" r:id="rId6"/>
    <p:sldId id="259" r:id="rId7"/>
    <p:sldId id="260" r:id="rId8"/>
    <p:sldId id="264" r:id="rId9"/>
    <p:sldId id="268" r:id="rId10"/>
    <p:sldId id="265" r:id="rId11"/>
    <p:sldId id="269" r:id="rId12"/>
    <p:sldId id="270" r:id="rId13"/>
    <p:sldId id="266" r:id="rId14"/>
    <p:sldId id="261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64" d="100"/>
          <a:sy n="64" d="100"/>
        </p:scale>
        <p:origin x="972" y="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F76D0F1-B361-4AC6-A458-BA10EC1C35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DE898075-ABEC-442E-9D4E-2853B3DC29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2A74AE3-A08E-4993-A318-5F7AF80752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A0022-D1EF-475F-9556-B6EF598FB472}" type="datetimeFigureOut">
              <a:rPr lang="en-GB" smtClean="0"/>
              <a:t>20/06/2021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412AFDA-6E16-4A32-AE57-8E969E97B6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7D4D172-B443-4FD5-8648-B398122ECB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68C93-8D27-4548-9A11-92763976384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16115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139D7E4-11B7-4E00-B73D-2E5408ECD4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094785A-38FC-4955-95B0-7A26486F44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C88B75F-ACA3-4050-8F7C-CC0A24B583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A0022-D1EF-475F-9556-B6EF598FB472}" type="datetimeFigureOut">
              <a:rPr lang="en-GB" smtClean="0"/>
              <a:t>20/06/2021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9A5AB5B-9ACD-453F-8199-0DC38FE5CB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4678993-5245-47C7-9D64-32D7299EEC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68C93-8D27-4548-9A11-92763976384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0439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A1ACFB39-90A5-4C3D-B1A4-78A5B860EA1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A5F723A-774D-46E3-A888-F73C710D57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0FB385A-38AC-44EA-874B-BC5DFB0C51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A0022-D1EF-475F-9556-B6EF598FB472}" type="datetimeFigureOut">
              <a:rPr lang="en-GB" smtClean="0"/>
              <a:t>20/06/2021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50B21CE-5C84-4DEC-9DDD-FC0A8D8CD0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8EBB6B7-6E0D-4217-A1B8-8D76D829FD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68C93-8D27-4548-9A11-92763976384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21380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623D86D-50AF-40CF-AC9F-0EA3565B6A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A3B2F87-432E-47E3-B33B-1348C80741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D269ED9-D7F9-41D8-91C1-E6953DEF01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A0022-D1EF-475F-9556-B6EF598FB472}" type="datetimeFigureOut">
              <a:rPr lang="en-GB" smtClean="0"/>
              <a:t>20/06/2021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93FA7AD-AB82-4CE9-8465-FDD4508B4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6773A79-87B0-46D0-ADC0-495B08A52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68C93-8D27-4548-9A11-92763976384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90639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2F7AF56-6036-4923-B63C-3A7F3D3DC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781F49F-8E4F-44D3-9A9E-38A2CBE8E5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666C96B-36DD-46F4-B893-B2E253D263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A0022-D1EF-475F-9556-B6EF598FB472}" type="datetimeFigureOut">
              <a:rPr lang="en-GB" smtClean="0"/>
              <a:t>20/06/2021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E0345F4-67EB-454C-BC44-DAFCE23AB0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AC54439-3A53-4A96-879A-07FAD15D1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68C93-8D27-4548-9A11-92763976384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18895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D8287CB-9A57-4723-BD72-7BE9A0B664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769A149-ABF5-4871-9845-778EF8FA38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F4DA02F-D985-414D-96ED-4B08432312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5E80BC4-EFC3-4F82-B3AF-837CB0DD9D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A0022-D1EF-475F-9556-B6EF598FB472}" type="datetimeFigureOut">
              <a:rPr lang="en-GB" smtClean="0"/>
              <a:t>20/06/2021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FFD5266-90FA-4033-974C-EE1CFE9A08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052D330-06DF-48BE-B8E8-80ED109E7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68C93-8D27-4548-9A11-92763976384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21101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270C686-3DEA-4068-BC00-6FEBB12EE8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0371E47-3E63-4830-ABFA-9E2C191854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0F2E0FF-8F34-4AEB-BCA5-0A654C4B42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50B90E4F-5936-4C55-8770-AC8F2B2F30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85F364DD-3DB7-43DC-B240-8E530A799AD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FC6DE06F-08F0-44B1-BE15-874FE17BDD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A0022-D1EF-475F-9556-B6EF598FB472}" type="datetimeFigureOut">
              <a:rPr lang="en-GB" smtClean="0"/>
              <a:t>20/06/2021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75F74292-E89B-4D24-A3AF-50FAB0F3E7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F5CF78D5-07CE-42CA-B4FE-26B6319456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68C93-8D27-4548-9A11-92763976384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48732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3BA968A-3F1F-40F4-9949-9B23665C74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C73628F6-7DE8-4F5E-8902-FD8E7BD15D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A0022-D1EF-475F-9556-B6EF598FB472}" type="datetimeFigureOut">
              <a:rPr lang="en-GB" smtClean="0"/>
              <a:t>20/06/2021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CB2F368C-8839-4654-AE92-B40AB68433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E35C8969-9D64-48E7-A07C-D4EB58CB4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68C93-8D27-4548-9A11-92763976384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95644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05389748-ACD7-4621-8CD6-662D80C88F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A0022-D1EF-475F-9556-B6EF598FB472}" type="datetimeFigureOut">
              <a:rPr lang="en-GB" smtClean="0"/>
              <a:t>20/06/2021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DE1293F-62FF-4C4B-8505-046061DBC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DE929DF4-0329-4CBC-BF32-7072F5AE13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68C93-8D27-4548-9A11-92763976384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11289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E323835-605E-4318-8274-BB89F0DF77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724B1DA-4F04-4AB9-A033-242C0C66DF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78E6D14-C3AA-4CA0-B63F-D7DB59FABF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B3C835A-A263-478F-8FE6-CC8ED6373A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A0022-D1EF-475F-9556-B6EF598FB472}" type="datetimeFigureOut">
              <a:rPr lang="en-GB" smtClean="0"/>
              <a:t>20/06/2021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7CA0529-B25F-4439-BA6F-0678C16104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4ACED89-D486-4CD5-BE76-8A82B1C87D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68C93-8D27-4548-9A11-92763976384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42120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8A52BE4-82B0-41CE-ADA0-D9CE6AEDBE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ADC00B80-54A3-4A2C-8EFE-857EE78AE2A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4B9C6AB-523C-4834-BE04-16A826B0D3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DD08603-18B1-4549-9265-BDD7FC0F88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A0022-D1EF-475F-9556-B6EF598FB472}" type="datetimeFigureOut">
              <a:rPr lang="en-GB" smtClean="0"/>
              <a:t>20/06/2021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EC926D2-B0FF-4E11-9ED7-946707138B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EC77519-8342-46C6-A925-21AD00AEE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68C93-8D27-4548-9A11-92763976384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75549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814E1DB1-5349-4349-BCE9-1AE63EBF4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4E0EA85-E9BD-4F38-9E94-4B85243439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B30B52A-0C97-4457-A04B-41E588BAAFA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FA0022-D1EF-475F-9556-B6EF598FB472}" type="datetimeFigureOut">
              <a:rPr lang="en-GB" smtClean="0"/>
              <a:t>20/06/2021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1362FAA-B719-44F7-A72A-01C87C2786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F76E9E0-96B0-46CE-9DC0-43440D76BB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468C93-8D27-4548-9A11-92763976384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0247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56.jpeg"/><Relationship Id="rId7" Type="http://schemas.openxmlformats.org/officeDocument/2006/relationships/image" Target="../media/image60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Relationship Id="rId9" Type="http://schemas.openxmlformats.org/officeDocument/2006/relationships/image" Target="../media/image6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7" Type="http://schemas.openxmlformats.org/officeDocument/2006/relationships/image" Target="../media/image70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3" Type="http://schemas.openxmlformats.org/officeDocument/2006/relationships/image" Target="../media/image72.jpeg"/><Relationship Id="rId7" Type="http://schemas.openxmlformats.org/officeDocument/2006/relationships/image" Target="../media/image76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jpeg"/><Relationship Id="rId11" Type="http://schemas.openxmlformats.org/officeDocument/2006/relationships/image" Target="../media/image80.jpeg"/><Relationship Id="rId5" Type="http://schemas.openxmlformats.org/officeDocument/2006/relationships/image" Target="../media/image74.jpeg"/><Relationship Id="rId10" Type="http://schemas.openxmlformats.org/officeDocument/2006/relationships/image" Target="../media/image79.jpeg"/><Relationship Id="rId4" Type="http://schemas.openxmlformats.org/officeDocument/2006/relationships/image" Target="../media/image73.jpeg"/><Relationship Id="rId9" Type="http://schemas.openxmlformats.org/officeDocument/2006/relationships/image" Target="../media/image78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jpeg"/><Relationship Id="rId3" Type="http://schemas.openxmlformats.org/officeDocument/2006/relationships/image" Target="../media/image82.jpeg"/><Relationship Id="rId7" Type="http://schemas.openxmlformats.org/officeDocument/2006/relationships/image" Target="../media/image86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83.jpeg"/><Relationship Id="rId9" Type="http://schemas.openxmlformats.org/officeDocument/2006/relationships/image" Target="../media/image8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Relationship Id="rId9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10" Type="http://schemas.openxmlformats.org/officeDocument/2006/relationships/image" Target="../media/image25.jpeg"/><Relationship Id="rId4" Type="http://schemas.openxmlformats.org/officeDocument/2006/relationships/image" Target="../media/image19.jpeg"/><Relationship Id="rId9" Type="http://schemas.openxmlformats.org/officeDocument/2006/relationships/image" Target="../media/image2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11" Type="http://schemas.openxmlformats.org/officeDocument/2006/relationships/image" Target="../media/image45.jpeg"/><Relationship Id="rId5" Type="http://schemas.openxmlformats.org/officeDocument/2006/relationships/image" Target="../media/image39.jpeg"/><Relationship Id="rId10" Type="http://schemas.openxmlformats.org/officeDocument/2006/relationships/image" Target="../media/image44.jpeg"/><Relationship Id="rId4" Type="http://schemas.openxmlformats.org/officeDocument/2006/relationships/image" Target="../media/image38.jpeg"/><Relationship Id="rId9" Type="http://schemas.openxmlformats.org/officeDocument/2006/relationships/image" Target="../media/image43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10" Type="http://schemas.openxmlformats.org/officeDocument/2006/relationships/image" Target="../media/image54.jpeg"/><Relationship Id="rId4" Type="http://schemas.openxmlformats.org/officeDocument/2006/relationships/image" Target="../media/image48.jpeg"/><Relationship Id="rId9" Type="http://schemas.openxmlformats.org/officeDocument/2006/relationships/image" Target="../media/image5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BB99CF8-FFDF-419B-BD96-EACAF13B780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We have been learning about…..	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C07FB46B-73F9-41C4-BED8-4707B05D0E3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30.4.21</a:t>
            </a:r>
          </a:p>
        </p:txBody>
      </p:sp>
    </p:spTree>
    <p:extLst>
      <p:ext uri="{BB962C8B-B14F-4D97-AF65-F5344CB8AC3E}">
        <p14:creationId xmlns:p14="http://schemas.microsoft.com/office/powerpoint/2010/main" val="33290347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02703FC-7BC9-44A6-86A6-8512CCD5423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03" t="17143" r="21587" b="25238"/>
          <a:stretch/>
        </p:blipFill>
        <p:spPr>
          <a:xfrm rot="5400000">
            <a:off x="-228004" y="881148"/>
            <a:ext cx="2786742" cy="167759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B644EDF-EDD1-46D7-B87F-443F33E3667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08048" y="3866243"/>
            <a:ext cx="2623460" cy="17489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52FB2F0-033E-46AC-B150-5C371D8C6CC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34050" y="791028"/>
            <a:ext cx="2786744" cy="185782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C6375131-E88A-45AF-9C6F-B81E2E99507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61263" y="3866244"/>
            <a:ext cx="2623460" cy="174897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7DD6E8EB-A1F5-4261-958D-FC9CD3989A8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59" t="16191" r="23175" b="35238"/>
          <a:stretch/>
        </p:blipFill>
        <p:spPr>
          <a:xfrm rot="5400000">
            <a:off x="3624137" y="753115"/>
            <a:ext cx="2786744" cy="193365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A496D4DB-AF28-49EF-83AF-3DCF0599291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73" t="21905" r="18730" b="30953"/>
          <a:stretch/>
        </p:blipFill>
        <p:spPr>
          <a:xfrm rot="5400000">
            <a:off x="3620978" y="3858702"/>
            <a:ext cx="2793062" cy="193365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7F5598B4-90C4-44DC-881D-4879A733FAC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3" t="7680" r="23174" b="45582"/>
          <a:stretch/>
        </p:blipFill>
        <p:spPr>
          <a:xfrm rot="5400000">
            <a:off x="5818705" y="759071"/>
            <a:ext cx="2743205" cy="196528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89D87946-6261-4AAB-8D90-1B8B4F5731A6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17" t="25656" r="24444" b="26191"/>
          <a:stretch/>
        </p:blipFill>
        <p:spPr>
          <a:xfrm rot="5400000">
            <a:off x="7170795" y="1595599"/>
            <a:ext cx="5851950" cy="340097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259422" y="3429000"/>
            <a:ext cx="213685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 smtClean="0"/>
              <a:t>Great throwing and catching!</a:t>
            </a: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38908258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E0DF1F8-E902-46EA-958F-5F16367FFA1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40" r="22698"/>
          <a:stretch/>
        </p:blipFill>
        <p:spPr>
          <a:xfrm>
            <a:off x="429985" y="284813"/>
            <a:ext cx="7996863" cy="61559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117BCBC-8838-4F63-8554-05B699FB434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9729" y="4045857"/>
            <a:ext cx="3592286" cy="239485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739266" y="284813"/>
            <a:ext cx="30227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smtClean="0"/>
              <a:t>Looking for real eggs!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7286697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542B099-0ADF-4B10-9A41-F4ACEC55E91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96" t="25079" r="30528" b="24127"/>
          <a:stretch/>
        </p:blipFill>
        <p:spPr>
          <a:xfrm>
            <a:off x="3766457" y="457198"/>
            <a:ext cx="2723605" cy="30262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CB0E8D2-1136-4449-BDAA-3D9D8B61BF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9881" y="457198"/>
            <a:ext cx="4539344" cy="302622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A3681D24-AE97-4DB3-80C7-0BFCF6C95CB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14" y="457198"/>
            <a:ext cx="3331033" cy="222068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E5D158C6-5010-460B-90A6-D3555E49EF7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466" y="3897088"/>
            <a:ext cx="3755571" cy="250371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E3B19579-D17A-4B7A-AA79-AC7C2A9839D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4307" y="3897088"/>
            <a:ext cx="3755572" cy="250371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EF58AD83-7260-46C2-9415-8955472E360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605" y="2928257"/>
            <a:ext cx="3331033" cy="222068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50514" y="5306518"/>
            <a:ext cx="31272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We fond lots of frogs eggs (frogspawn) but no bird eggs.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015974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FD20180-8A12-46EF-AFCC-B13C3E8F5E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872188" y="647702"/>
            <a:ext cx="2449286" cy="16328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DF12C21-608E-4AA0-A3BA-4E9DFB8BF7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811658" y="656771"/>
            <a:ext cx="2438400" cy="1625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423B9F9-1554-4C34-A575-B8D21D05C64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34530" y="658586"/>
            <a:ext cx="2449288" cy="16328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844D1947-C530-46DC-BCB5-292FC71C88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87800" y="649517"/>
            <a:ext cx="2460174" cy="164011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0F990CE8-3EDA-48E7-A11E-0CA8718A11D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40708" y="793748"/>
            <a:ext cx="3782786" cy="25218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03761D1B-9992-4E41-BD53-1DE3B935DED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11520" y="4135600"/>
            <a:ext cx="2868029" cy="191201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15D18A31-80B0-4078-88D1-08F224F7FFF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811658" y="3334656"/>
            <a:ext cx="2438400" cy="16256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164FB866-740C-4BE3-B0B0-80309FE04A2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866745" y="3334657"/>
            <a:ext cx="2438401" cy="162560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2CFC1FFE-514E-4241-AB36-83A2EF1CEC2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12757" y="3325580"/>
            <a:ext cx="2449291" cy="163286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8B50EE30-D5AC-4010-B077-D9A0147BE41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69657" y="3323766"/>
            <a:ext cx="2438403" cy="162560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548328" y="4227226"/>
            <a:ext cx="15447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Using the Numicon to find 1 more and 1 less.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267449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D15F419-ACD8-41B4-BED3-761C80A8C2C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0171" y="5195701"/>
            <a:ext cx="2527906" cy="142194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5627516-8FB9-4CFB-AA75-485A73E0CF1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27" r="22857"/>
          <a:stretch/>
        </p:blipFill>
        <p:spPr>
          <a:xfrm rot="5400000">
            <a:off x="9314259" y="160011"/>
            <a:ext cx="2382563" cy="25279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BA10B3F-413A-49CB-B952-B9D6AC0C8C9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27" r="26984"/>
          <a:stretch/>
        </p:blipFill>
        <p:spPr>
          <a:xfrm rot="5400000">
            <a:off x="6431588" y="49494"/>
            <a:ext cx="2433289" cy="279966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14A437C-FC06-4F6E-B6EE-5D9B89A6435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90" b="16190"/>
          <a:stretch/>
        </p:blipFill>
        <p:spPr>
          <a:xfrm>
            <a:off x="7832848" y="2874857"/>
            <a:ext cx="3843135" cy="263434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27BAB46E-2040-41AA-AC90-0E30720D6C5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16" t="16508" r="15503" b="11429"/>
          <a:stretch/>
        </p:blipFill>
        <p:spPr>
          <a:xfrm>
            <a:off x="2460171" y="232682"/>
            <a:ext cx="3589870" cy="23827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C2BD3EE-8453-4AEF-A27A-A7257439314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05228" y="656770"/>
            <a:ext cx="2764971" cy="184331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F05596B3-027D-4695-974C-1C77FD2F9A7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0171" y="2838252"/>
            <a:ext cx="2815772" cy="211182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E6F80409-C413-4954-ABCA-FC04EB0335F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3" t="26720" r="28571" b="32222"/>
          <a:stretch/>
        </p:blipFill>
        <p:spPr>
          <a:xfrm rot="5400000">
            <a:off x="-461540" y="4028424"/>
            <a:ext cx="3477593" cy="184331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591331" y="2874857"/>
            <a:ext cx="169388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/>
              <a:t>What else did you learn about this week?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21403429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CF7BC5D-A346-4F2B-8A8F-96662B877FC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794" r="5714" b="16190"/>
          <a:stretch/>
        </p:blipFill>
        <p:spPr>
          <a:xfrm>
            <a:off x="4049481" y="4400303"/>
            <a:ext cx="6531428" cy="20658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FCC5EE7-1E50-4A0C-A17E-3EB24AD7C59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7710" y="391885"/>
            <a:ext cx="4637319" cy="260849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ABC8BF72-36E9-4961-939E-A5B318DB15F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14" r="9286"/>
          <a:stretch/>
        </p:blipFill>
        <p:spPr>
          <a:xfrm>
            <a:off x="8866441" y="391885"/>
            <a:ext cx="2859009" cy="167150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D054405A-ACF3-411F-9B70-641455229DB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034434" y="1679136"/>
            <a:ext cx="6221737" cy="349972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EE125786-6DC2-46F5-990D-FEEF0DD3866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6441" y="2198111"/>
            <a:ext cx="2859009" cy="160819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027710" y="3140242"/>
            <a:ext cx="463731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/>
              <a:t>We measured each other to see who was the tallest.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41561852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B7C7C6A-18E8-4D20-9B7F-6555D7C7A37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14" t="13968" r="24762" b="10159"/>
          <a:stretch/>
        </p:blipFill>
        <p:spPr>
          <a:xfrm>
            <a:off x="326571" y="304336"/>
            <a:ext cx="2899411" cy="370566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9515CDF-FB4A-4011-860D-872C668B650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82" b="14285"/>
          <a:stretch/>
        </p:blipFill>
        <p:spPr>
          <a:xfrm>
            <a:off x="8055428" y="304336"/>
            <a:ext cx="3810000" cy="20955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F76BAA6-EDC1-4605-8E31-26EFF1A05DC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41" t="22064" r="16190" b="8095"/>
          <a:stretch/>
        </p:blipFill>
        <p:spPr>
          <a:xfrm rot="5400000">
            <a:off x="5664174" y="335153"/>
            <a:ext cx="2095500" cy="203386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3C649FA3-85B6-44EC-A51A-B5A3EBC7D9B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48" t="17460" r="39524" b="7301"/>
          <a:stretch/>
        </p:blipFill>
        <p:spPr>
          <a:xfrm>
            <a:off x="3514517" y="304337"/>
            <a:ext cx="2017188" cy="312466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7D9FB062-0260-4352-B341-032BEC34261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71" t="12710" r="10072" b="4470"/>
          <a:stretch/>
        </p:blipFill>
        <p:spPr>
          <a:xfrm>
            <a:off x="9576692" y="2519579"/>
            <a:ext cx="2288736" cy="263480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46306B7F-70B2-462A-BFBB-C1A2A72A8B6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86" t="25079" r="36429" b="18730"/>
          <a:stretch/>
        </p:blipFill>
        <p:spPr>
          <a:xfrm>
            <a:off x="5694990" y="2531393"/>
            <a:ext cx="3593168" cy="278943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221FED5F-7C65-40C8-9553-A36256311D5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12" t="39029" r="32533" b="36594"/>
          <a:stretch/>
        </p:blipFill>
        <p:spPr>
          <a:xfrm rot="5400000">
            <a:off x="-185077" y="4676765"/>
            <a:ext cx="2547721" cy="152442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446B5F55-0BE3-4FD2-BD8E-49157D10D10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57" t="33651" r="11935" b="24841"/>
          <a:stretch/>
        </p:blipFill>
        <p:spPr>
          <a:xfrm>
            <a:off x="3445983" y="3526971"/>
            <a:ext cx="2085722" cy="321308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694990" y="5606716"/>
            <a:ext cx="60237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smtClean="0"/>
              <a:t>Football skills with Miss </a:t>
            </a:r>
            <a:r>
              <a:rPr lang="en-GB" sz="3600" dirty="0" err="1"/>
              <a:t>M</a:t>
            </a:r>
            <a:r>
              <a:rPr lang="en-GB" sz="3600" dirty="0" err="1" smtClean="0"/>
              <a:t>erley</a:t>
            </a:r>
            <a:r>
              <a:rPr lang="en-GB" sz="3600" dirty="0" smtClean="0"/>
              <a:t> and Miss Jackie B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29839166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9A1C863-E675-43DC-8E8B-C9B7D3C41E3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41" r="18333" b="25079"/>
          <a:stretch/>
        </p:blipFill>
        <p:spPr>
          <a:xfrm>
            <a:off x="348916" y="364972"/>
            <a:ext cx="6226055" cy="37211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3246866-F750-4DD7-94C0-F590C97ED44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37" b="19683"/>
          <a:stretch/>
        </p:blipFill>
        <p:spPr>
          <a:xfrm>
            <a:off x="6768623" y="364973"/>
            <a:ext cx="5053264" cy="2743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15A1F46-DF0F-4CCD-9847-9306576FE4D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99" b="13968"/>
          <a:stretch/>
        </p:blipFill>
        <p:spPr>
          <a:xfrm>
            <a:off x="6768624" y="3429000"/>
            <a:ext cx="5053264" cy="277929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48916" y="4267200"/>
            <a:ext cx="658528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 smtClean="0"/>
              <a:t>We joined in with the dough disco.</a:t>
            </a:r>
            <a:endParaRPr lang="en-GB" sz="4400" dirty="0"/>
          </a:p>
        </p:txBody>
      </p:sp>
    </p:spTree>
    <p:extLst>
      <p:ext uri="{BB962C8B-B14F-4D97-AF65-F5344CB8AC3E}">
        <p14:creationId xmlns:p14="http://schemas.microsoft.com/office/powerpoint/2010/main" val="13171830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4788BFE-EC46-4F43-BF10-9EE545CB1F4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99698" y="1005230"/>
            <a:ext cx="3102426" cy="17451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4613262-8E34-4D3B-9F8D-72452D7337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0575" y="326575"/>
            <a:ext cx="2872467" cy="161576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6B30D00A-5CA1-40DB-9B54-BAF080D0F53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286"/>
          <a:stretch/>
        </p:blipFill>
        <p:spPr>
          <a:xfrm rot="5400000">
            <a:off x="-92530" y="4141333"/>
            <a:ext cx="2743203" cy="180022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34B52BF4-0F25-4119-9685-2040DA89A2A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20961" y="1005230"/>
            <a:ext cx="3102425" cy="174511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73F5FEB2-5DE4-403E-95DE-24ECEAE1353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64" t="11111" r="18036" b="3809"/>
          <a:stretch/>
        </p:blipFill>
        <p:spPr>
          <a:xfrm>
            <a:off x="8940575" y="2168775"/>
            <a:ext cx="2872467" cy="261844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AEFD8A77-D21F-4E76-B3A3-D0764507825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82" t="3810" r="16250" b="10793"/>
          <a:stretch/>
        </p:blipFill>
        <p:spPr>
          <a:xfrm>
            <a:off x="4420276" y="336671"/>
            <a:ext cx="4244754" cy="318254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0FC311CD-F206-4164-BA02-C16869100D9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06347" y="4269922"/>
            <a:ext cx="2743204" cy="154305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D304768F-EE68-4C24-8568-E96A37FB9DD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93" t="10794" r="19737" b="6488"/>
          <a:stretch/>
        </p:blipFill>
        <p:spPr>
          <a:xfrm>
            <a:off x="4420275" y="3788221"/>
            <a:ext cx="3352841" cy="274320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AAE576AE-AC14-40B0-ACD4-607F93AA5D7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93" t="8889" r="22500" b="4910"/>
          <a:stretch/>
        </p:blipFill>
        <p:spPr>
          <a:xfrm>
            <a:off x="7828258" y="4451467"/>
            <a:ext cx="2320970" cy="207995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0149229" y="4787215"/>
            <a:ext cx="16638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We worked as a team to try and get the leopard down.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147595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3A49458-4F71-4417-8781-184118671F9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70"/>
          <a:stretch/>
        </p:blipFill>
        <p:spPr>
          <a:xfrm rot="16200000">
            <a:off x="-45811" y="587258"/>
            <a:ext cx="2571220" cy="18277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F6F42F9-0F25-43AA-87ED-765FBB88C4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00426" y="770602"/>
            <a:ext cx="2537495" cy="142734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FD5C9CC-825E-4129-9F95-2BE281E84E8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10"/>
          <a:stretch/>
        </p:blipFill>
        <p:spPr>
          <a:xfrm>
            <a:off x="8338457" y="215525"/>
            <a:ext cx="3527623" cy="229689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06D8FC4A-2A80-4907-A8F6-FB1A382F18B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52" r="33884" b="7143"/>
          <a:stretch/>
        </p:blipFill>
        <p:spPr>
          <a:xfrm>
            <a:off x="6002017" y="215525"/>
            <a:ext cx="2117267" cy="239560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3116A9CA-AF9B-4351-AE44-8C78F7F0DA1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1" t="4582" r="56964" b="6032"/>
          <a:stretch/>
        </p:blipFill>
        <p:spPr>
          <a:xfrm>
            <a:off x="2355625" y="215525"/>
            <a:ext cx="1890293" cy="257122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1BC96CD1-C2CF-4926-B663-18DF57AC993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920" y="3004457"/>
            <a:ext cx="6467588" cy="363801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060650" y="3004457"/>
            <a:ext cx="480543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smtClean="0"/>
              <a:t>We have been practising halving amounts using our parts and whole template. 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32053810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4345213-BDAD-401D-85A4-4A1A89A4888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99" r="25320" b="1"/>
          <a:stretch/>
        </p:blipFill>
        <p:spPr>
          <a:xfrm rot="16200000">
            <a:off x="10563906" y="438110"/>
            <a:ext cx="1459007" cy="11209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E9DCF9C-6EC1-4DC3-AB51-527A30B80F3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9302" y="1889097"/>
            <a:ext cx="3428999" cy="19288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6F6A843-D6B3-4068-84CC-3418F907342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29" t="13333" r="14749" b="16190"/>
          <a:stretch/>
        </p:blipFill>
        <p:spPr>
          <a:xfrm>
            <a:off x="8579302" y="4139972"/>
            <a:ext cx="3274559" cy="241186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8691C94-A154-4A73-96CF-CEFDB9A3C4D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125"/>
          <a:stretch/>
        </p:blipFill>
        <p:spPr>
          <a:xfrm>
            <a:off x="316365" y="196621"/>
            <a:ext cx="7894680" cy="635521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579302" y="196621"/>
            <a:ext cx="20037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We thought about how it would feel to be in an egg just like croc and bird.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670227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BF3D25F-502F-4C52-810B-C4ACD47D059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6" t="2857" r="15238"/>
          <a:stretch/>
        </p:blipFill>
        <p:spPr>
          <a:xfrm rot="5400000">
            <a:off x="213186" y="461728"/>
            <a:ext cx="2329542" cy="21027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5FC5C20-228B-4DDC-AEE9-D78DE21164C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99" r="11746"/>
          <a:stretch/>
        </p:blipFill>
        <p:spPr>
          <a:xfrm rot="5400000">
            <a:off x="2475538" y="485376"/>
            <a:ext cx="2329545" cy="20554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70FA081-7B01-41BC-A2B6-78E803EAC2C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90" t="2857" r="5079"/>
          <a:stretch/>
        </p:blipFill>
        <p:spPr>
          <a:xfrm rot="5400000">
            <a:off x="4644623" y="554997"/>
            <a:ext cx="2329543" cy="19162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E4C349E-6F4A-46BF-8A19-F918E45BA18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30"/>
          <a:stretch/>
        </p:blipFill>
        <p:spPr>
          <a:xfrm rot="5400000">
            <a:off x="6740864" y="558217"/>
            <a:ext cx="2335984" cy="191623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91D60DC5-BBF6-43F1-89D6-2B40E8D998E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08"/>
          <a:stretch/>
        </p:blipFill>
        <p:spPr>
          <a:xfrm rot="5400000">
            <a:off x="8917299" y="620484"/>
            <a:ext cx="2329545" cy="17852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590F1E50-7190-4EF2-984C-404A3CDCE7E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04"/>
          <a:stretch/>
        </p:blipFill>
        <p:spPr>
          <a:xfrm rot="5400000">
            <a:off x="150386" y="3152374"/>
            <a:ext cx="2407849" cy="205548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F9BACB54-4DF9-40ED-8B5A-F48DC226B73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22"/>
          <a:stretch/>
        </p:blipFill>
        <p:spPr>
          <a:xfrm rot="5400000">
            <a:off x="2393986" y="3147480"/>
            <a:ext cx="2398061" cy="205548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36CB074C-868B-4B21-9C8C-42037D096E9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44" r="4761"/>
          <a:stretch/>
        </p:blipFill>
        <p:spPr>
          <a:xfrm rot="5400000">
            <a:off x="4675091" y="3152374"/>
            <a:ext cx="2407849" cy="205548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164E0DD4-1285-4166-91CB-43EE043E918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36531" y="3476932"/>
            <a:ext cx="3004457" cy="200297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4F02A336-6888-4BE1-9434-CF542F74306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781108" y="3483374"/>
            <a:ext cx="3004455" cy="200297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21445" y="5497676"/>
            <a:ext cx="64377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smtClean="0"/>
              <a:t>I spy with my little eye something beginning with…..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32902785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56E24B0-59EB-4F31-A15B-D1D651EA475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28" y="845456"/>
            <a:ext cx="2721429" cy="181428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0AC9177-DEC9-4630-945C-1ED636038B3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24" r="17460"/>
          <a:stretch/>
        </p:blipFill>
        <p:spPr>
          <a:xfrm rot="5400000">
            <a:off x="1949938" y="880346"/>
            <a:ext cx="2791209" cy="18142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2BA2990-24E7-4392-A111-037898E93F4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6" r="16825"/>
          <a:stretch/>
        </p:blipFill>
        <p:spPr>
          <a:xfrm rot="5400000">
            <a:off x="4506255" y="484245"/>
            <a:ext cx="2226392" cy="204166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A8155D04-6174-4EC3-A516-3AAEF5A22F7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9" r="16189"/>
          <a:stretch/>
        </p:blipFill>
        <p:spPr>
          <a:xfrm rot="5400000">
            <a:off x="6826120" y="422806"/>
            <a:ext cx="2226392" cy="216454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4A707E80-9F1A-49F1-A27F-4DAC16C8EEE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48" t="9682" r="16825" b="9682"/>
          <a:stretch/>
        </p:blipFill>
        <p:spPr>
          <a:xfrm rot="5400000">
            <a:off x="9138419" y="600668"/>
            <a:ext cx="2582117" cy="216454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1C695EBA-2D31-4B60-90D2-EE9FB3F52E6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0" r="5714"/>
          <a:stretch/>
        </p:blipFill>
        <p:spPr>
          <a:xfrm rot="5400000">
            <a:off x="8835037" y="3338844"/>
            <a:ext cx="3037116" cy="272561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5FB14DF1-8370-4CE7-BBE2-8BFD7C3A08C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48" t="22222" r="20635" b="13333"/>
          <a:stretch/>
        </p:blipFill>
        <p:spPr>
          <a:xfrm rot="5400000">
            <a:off x="5738033" y="3558369"/>
            <a:ext cx="3396343" cy="241915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2EA50E22-AEE2-4DB3-A928-6D3047394D6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04"/>
          <a:stretch/>
        </p:blipFill>
        <p:spPr>
          <a:xfrm rot="5400000">
            <a:off x="3063732" y="3653617"/>
            <a:ext cx="3069768" cy="262053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023545E7-89A5-4FFD-819B-4CF281E49B75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07" r="25025" b="5714"/>
          <a:stretch/>
        </p:blipFill>
        <p:spPr>
          <a:xfrm>
            <a:off x="534731" y="3429000"/>
            <a:ext cx="2525479" cy="3037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5715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887</TotalTime>
  <Words>133</Words>
  <Application>Microsoft Office PowerPoint</Application>
  <PresentationFormat>Widescreen</PresentationFormat>
  <Paragraphs>14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Office Theme</vt:lpstr>
      <vt:lpstr>We have been learning about…..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 have been learning about…..</dc:title>
  <dc:creator>Barbara Dickey</dc:creator>
  <cp:lastModifiedBy>Barbara Dickey</cp:lastModifiedBy>
  <cp:revision>8</cp:revision>
  <dcterms:created xsi:type="dcterms:W3CDTF">2021-04-29T15:33:50Z</dcterms:created>
  <dcterms:modified xsi:type="dcterms:W3CDTF">2021-06-20T16:40:02Z</dcterms:modified>
</cp:coreProperties>
</file>