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5" r:id="rId6"/>
    <p:sldId id="268" r:id="rId7"/>
    <p:sldId id="264" r:id="rId8"/>
    <p:sldId id="267" r:id="rId9"/>
    <p:sldId id="266" r:id="rId10"/>
    <p:sldId id="262" r:id="rId11"/>
    <p:sldId id="25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329E-7CDE-44AA-9EE2-0E9913172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58698-F1AB-4F0E-9AA7-FF6F97B35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088AD-37E2-4DE9-8F41-1F698D3B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8D666-9F8D-4870-865C-436977C0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CA8B5-C746-4AC4-910D-A27C3CC6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1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DE52-38DE-4AC0-8991-2102572B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3C8DF-42B1-40A4-A107-9B55F5561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A40F0-587E-47DE-9F13-86465F7D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1B4C3-C58B-4770-A0CE-29999E8D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C6888-063D-4E94-8F7E-454BDBAD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1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003A7-4492-40CC-8B3A-472E8D2AC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AF95A-A06F-48D8-84AC-D648D05A2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7E663-8C90-4187-B1E7-210F427D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2E7EE-8D56-4C22-868B-75F6B9AB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150E0-365A-48B6-95A9-750543C5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3EE2-E59D-4B71-814E-3D3BD20A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E236D-10CE-49E4-9C85-20BEBB38A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96959-0FB1-466A-8424-9FC1C441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B9D2F-21EB-4002-8F3D-C7ADA98E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2263-3295-4CA6-B306-033B0EC3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7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59D5-6032-4CEF-82AF-9A4CCBA4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D2E47-36B4-41A3-BD34-E84F94BB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C8C00-71E2-425A-A2B1-6CDE41C9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A197F-8C59-43D6-A9E3-C0A5EE93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07D5-4379-4DD9-A577-86A5D6CB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9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5F55-B318-4764-9D31-A778427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8F86-E9C0-499B-86C6-AF7C67101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7035F-3E65-44C2-BE4C-1E72DD84B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751DA-0C6F-4F57-AB18-E5AEDF2D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29F5F-1261-4AEB-9FC7-C18D9813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9DD24-FF2E-4DCF-BCBA-EEA9EE44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6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2F88-8566-48C9-94A3-70BDEE73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FCC8F-04C8-4845-BBE5-49A8538B5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B4A90-3F69-4F01-9EA1-F5506BA71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1E0CB-0631-4B7E-BE28-A0A7EB29A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A3C4B-9441-425E-8FAD-EC2322DA3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B43F76-BFCE-4CC0-87BB-9065FB1A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DA47C-2C23-4281-AC8A-C3DED2A7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E818C-1105-4950-959F-EAED243A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1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A489-D1E0-4C6D-9E50-7315BF67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A83BC7-9436-4C61-A337-D0872D33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A40FB-DA84-47DF-90D2-10B7E54A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11E2F-C615-4B5E-8997-428A5347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5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3332D-7B0D-4424-959F-5903106D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91CEB-9499-4C4C-ACBC-92C017B2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34AA1-D7B7-496A-A8DB-8A13335D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8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A4D9-9F9B-4D4D-80AA-1B5DF50C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FA678-B016-4DC8-BBE5-B5FCEAF3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81437-E3E4-48F3-9B35-6D3568532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667D6-2E59-4251-8152-CAEDE821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DB26D-80FD-4114-B2D4-11FD3B8E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A193E-08B6-46AE-8FDC-1D9B93CD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4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D852-1965-4623-B278-C0058B0D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C550C-BF20-4ED8-B761-DB4FAE951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A0083-A0AB-4BFF-89EB-C5281B957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EFF0F-DED2-431F-B1A8-9135347F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31680-AA03-4542-8149-329EADD9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2DFC2-CD92-49A0-8188-4FB17A55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9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12675-FE67-4287-95C3-57FBE014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07A5C-026A-4825-BEDA-66C3A00A2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39D8-EBF2-4B54-81D2-87C1302D8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3C96-C011-4663-9252-33299143BB3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CE990-AC76-4D69-8C5D-EAB7B66A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A17ED-4752-4576-BF47-59873E9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3B415-3478-4ABE-9D03-38D94D4A0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3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11" Type="http://schemas.openxmlformats.org/officeDocument/2006/relationships/image" Target="../media/image69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5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hyperlink" Target="https://openclipart.org/detail/131623/funny-chick-cartoon-newborn-coming-out-from-the-egg-with-a-eggshell-hat-by-palomaironique" TargetMode="External"/><Relationship Id="rId2" Type="http://schemas.openxmlformats.org/officeDocument/2006/relationships/image" Target="../media/image1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hyperlink" Target="https://pixabay.com/en/chicks-baby-yellow-chickens-44726/" TargetMode="External"/><Relationship Id="rId10" Type="http://schemas.openxmlformats.org/officeDocument/2006/relationships/image" Target="../media/image19.jpeg"/><Relationship Id="rId19" Type="http://schemas.openxmlformats.org/officeDocument/2006/relationships/hyperlink" Target="http://www.publicdomainfiles.com/show_file.php?id=13937364617555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hyperlink" Target="http://www.freestockphotos.biz/stockphoto/11446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20" Type="http://schemas.openxmlformats.org/officeDocument/2006/relationships/hyperlink" Target="http://www.publicdomainfiles.com/show_file.php?id=1393254241886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2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hyperlink" Target="http://junior2.cumbresblogs.com/page/6/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hyperlink" Target="https://pixabay.com/en/tadpole-frog-toad-baby-tadpoles-41639/" TargetMode="External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6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10F8-1389-4FD8-9029-803BCB7D4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800" b="1" dirty="0"/>
              <a:t>We have been learning about…..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AE7C7-880D-472A-A84C-2EFB0CE83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9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1AA56A-7AF2-4AB3-822A-33715A8B6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5" y="241005"/>
            <a:ext cx="3236421" cy="1820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06433-44B2-4ED8-82B0-BF580F93D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5" y="2237162"/>
            <a:ext cx="3236421" cy="1820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D50-22C6-4E94-A8D1-20FE57732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5" y="4233319"/>
            <a:ext cx="3236421" cy="18204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D6F927-8216-474E-8588-2DE79B2F3C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47" y="241005"/>
            <a:ext cx="3236421" cy="1820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BE789E-7825-44BA-A545-57AD078B19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89" y="241005"/>
            <a:ext cx="3236420" cy="18204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3898EE-13A3-435E-BD4D-6C377BB2A4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47" y="2237162"/>
            <a:ext cx="3236421" cy="1820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FE9723-EFA3-4748-98DD-4A01AAF06E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1217" y="4754750"/>
            <a:ext cx="2383677" cy="13408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29F6AE-2E9A-4D9B-AC67-320BF4F68C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3751" y="4705157"/>
            <a:ext cx="2383676" cy="1440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61017E-36F5-4FC7-9A8E-1EBB38A89D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67108" y="4754747"/>
            <a:ext cx="2383678" cy="1340819"/>
          </a:xfrm>
          <a:prstGeom prst="rect">
            <a:avLst/>
          </a:prstGeom>
        </p:spPr>
      </p:pic>
      <p:pic>
        <p:nvPicPr>
          <p:cNvPr id="1026" name="Picture 2" descr="https://images-na.ssl-images-amazon.com/images/I/61JTHweeOkL._SY402_BO1,204,203,200_.jpg">
            <a:extLst>
              <a:ext uri="{FF2B5EF4-FFF2-40B4-BE49-F238E27FC236}">
                <a16:creationId xmlns:a16="http://schemas.microsoft.com/office/drawing/2014/main" id="{BFECE063-FB5A-4CB7-829E-49C163820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88" y="2237159"/>
            <a:ext cx="2253077" cy="18204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9A24DE-8467-46FD-9385-A29FB93FEE87}"/>
              </a:ext>
            </a:extLst>
          </p:cNvPr>
          <p:cNvSpPr txBox="1"/>
          <p:nvPr/>
        </p:nvSpPr>
        <p:spPr>
          <a:xfrm>
            <a:off x="8560903" y="4233317"/>
            <a:ext cx="3287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read the book, counted the biscuits and then tried to share the biscuits out equally. </a:t>
            </a:r>
          </a:p>
        </p:txBody>
      </p:sp>
    </p:spTree>
    <p:extLst>
      <p:ext uri="{BB962C8B-B14F-4D97-AF65-F5344CB8AC3E}">
        <p14:creationId xmlns:p14="http://schemas.microsoft.com/office/powerpoint/2010/main" val="158540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E1F6B-8AD6-4B6F-8547-CC9143E805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0851" y="315289"/>
            <a:ext cx="6633558" cy="6227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5A1B04-2CA9-4271-8200-66EFCAFCB8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99"/>
          <a:stretch/>
        </p:blipFill>
        <p:spPr>
          <a:xfrm>
            <a:off x="249382" y="242412"/>
            <a:ext cx="4070659" cy="6373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52328" y="1337116"/>
            <a:ext cx="12291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We visited the library and found a book to take home. </a:t>
            </a:r>
          </a:p>
        </p:txBody>
      </p:sp>
    </p:spTree>
    <p:extLst>
      <p:ext uri="{BB962C8B-B14F-4D97-AF65-F5344CB8AC3E}">
        <p14:creationId xmlns:p14="http://schemas.microsoft.com/office/powerpoint/2010/main" val="298099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6A130-C856-43B2-A0BD-FE8A64B6C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4370" y="660258"/>
            <a:ext cx="3290712" cy="2468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11B7C-5905-498D-9FF6-AAC7B9F83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733" y="677025"/>
            <a:ext cx="3424844" cy="2568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79AEE2-C9A6-4FBA-B4BA-B3C179175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86555" y="3962631"/>
            <a:ext cx="2724266" cy="2568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A75C51-F956-47E6-ABEE-13D31EF76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4036" y="459034"/>
            <a:ext cx="3290712" cy="2870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A8BFEB-2594-4A49-AC6C-A0DC0BDE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78733" y="727333"/>
            <a:ext cx="3827309" cy="2870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128F8-75BA-4A51-9DA3-D9B72C59B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5517" y="3673764"/>
            <a:ext cx="2040415" cy="2665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F01182-AB7F-4BAE-AD4B-65E18D93EC71}"/>
              </a:ext>
            </a:extLst>
          </p:cNvPr>
          <p:cNvSpPr txBox="1"/>
          <p:nvPr/>
        </p:nvSpPr>
        <p:spPr>
          <a:xfrm>
            <a:off x="5543744" y="4651513"/>
            <a:ext cx="6489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else did you learn about this week?</a:t>
            </a:r>
          </a:p>
        </p:txBody>
      </p:sp>
    </p:spTree>
    <p:extLst>
      <p:ext uri="{BB962C8B-B14F-4D97-AF65-F5344CB8AC3E}">
        <p14:creationId xmlns:p14="http://schemas.microsoft.com/office/powerpoint/2010/main" val="4121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C086E-19BD-4A91-BE15-ACD36627E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782" y="660860"/>
            <a:ext cx="2169624" cy="1446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76B77-2745-4955-8474-7AD6FBABA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780" y="3038302"/>
            <a:ext cx="2169622" cy="1446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C013C-554E-4808-BEA5-6806E2316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0343" y="1131224"/>
            <a:ext cx="2223657" cy="1482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4340FD-E1EF-45F9-9D08-4740E12126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0342" y="3595947"/>
            <a:ext cx="2223659" cy="1482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1A5377-3FAF-40E5-87CB-F3710999E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86494" y="669864"/>
            <a:ext cx="2223659" cy="1482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EC99A-9397-4DF5-983F-99D52132F9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4718" y="3059084"/>
            <a:ext cx="2294315" cy="15295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61DCF5-B865-4FAF-938D-90DF7C6984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0872" y="4081550"/>
            <a:ext cx="2294314" cy="15295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C90D4D-651C-4591-BB7C-85B49BAA11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27025" y="4143895"/>
            <a:ext cx="2294317" cy="15295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EFAF63-97E5-4863-9A68-6C136FE497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3255" y="299254"/>
            <a:ext cx="6356850" cy="30094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90C99B-2DE9-4F0E-9834-F2DE5C8E12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821" y="5054139"/>
            <a:ext cx="1529543" cy="10800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311E393-92C9-4E2A-AFDB-B54C51F0B822}"/>
              </a:ext>
            </a:extLst>
          </p:cNvPr>
          <p:cNvSpPr txBox="1"/>
          <p:nvPr/>
        </p:nvSpPr>
        <p:spPr>
          <a:xfrm>
            <a:off x="9102439" y="3447519"/>
            <a:ext cx="2887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We have waited for 21 days for our eggs to hatch.  They finally hatched on Monday.</a:t>
            </a:r>
          </a:p>
        </p:txBody>
      </p:sp>
    </p:spTree>
    <p:extLst>
      <p:ext uri="{BB962C8B-B14F-4D97-AF65-F5344CB8AC3E}">
        <p14:creationId xmlns:p14="http://schemas.microsoft.com/office/powerpoint/2010/main" val="320042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29685-DFDB-4A4E-8FBF-FD2DB35D3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8724" y="691342"/>
            <a:ext cx="2651760" cy="1767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35210-205D-46EC-9E9B-581FFB69E6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021062" y="542029"/>
            <a:ext cx="2236124" cy="1650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E7CFB0-7D7E-4D94-BAA5-C150F073E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7983" y="705196"/>
            <a:ext cx="2635135" cy="1756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DFE7C-CED9-40D4-AB76-EA9EEB0801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1399" y="645244"/>
            <a:ext cx="2275427" cy="1516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BA4A29-EA11-4596-9299-479D9AEB0B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8724" y="3646516"/>
            <a:ext cx="2651760" cy="1767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8A07FF-2198-4574-AC4E-262A15C337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8854" y="3088179"/>
            <a:ext cx="2369127" cy="15794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94CD3F-73BD-4127-8061-3EFCE3546C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74980" y="3642793"/>
            <a:ext cx="2901139" cy="1775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F11408-1286-4D81-BA47-EB136E0785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3437" y="2693324"/>
            <a:ext cx="1511665" cy="22754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5F6E08-0D73-4B4C-A28D-9AE7A84BCE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8309" y="4084815"/>
            <a:ext cx="2275428" cy="1516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314146-E3CB-4A02-98B4-79E6930B6B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5901" y="1539240"/>
            <a:ext cx="2452253" cy="16348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4D3C8E-B81C-4531-AD60-0F0E04D812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9715" y="645245"/>
            <a:ext cx="2275426" cy="1516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D5F7B3-C6C8-4751-B357-DC367D98BC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38939" y="3088180"/>
            <a:ext cx="2369128" cy="15794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E3C2EB-667E-4DBD-85CC-70DABB6D2C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946027" y="249382"/>
            <a:ext cx="1544480" cy="8325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B144DD-A519-47B1-A19E-4CDA482168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728228" y="4594436"/>
            <a:ext cx="1075351" cy="19975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BAC7A8-D571-4E16-A2E3-5A9ECB9C0A0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2031076" y="5194567"/>
            <a:ext cx="1548627" cy="15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0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E61CF3-7B21-4575-85D4-C334649AC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02" y="689263"/>
            <a:ext cx="2240281" cy="1493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E1F57-00CA-410C-99EC-CF1F19EA2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02" y="3116581"/>
            <a:ext cx="2240284" cy="1493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E6C123-CDEF-4C37-92D5-925E8C19E5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720561" y="2593050"/>
            <a:ext cx="2057400" cy="1422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E6BD7-0354-4A04-95B3-096F6FC97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2374" y="4852816"/>
            <a:ext cx="2133774" cy="1422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D4030-AA67-47BB-9703-CDD781619C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0016" y="744683"/>
            <a:ext cx="2398223" cy="1598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416F8F-F6B0-4A0E-B0BE-984E6E3139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0015" y="3252006"/>
            <a:ext cx="2398226" cy="1598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1F35BD-C5CA-4D00-8E31-4C816C2CB6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2110" y="4663617"/>
            <a:ext cx="2360813" cy="157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55B7C0-410F-40BD-8C86-9F8DE708CF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48023" y="2059451"/>
            <a:ext cx="2360812" cy="1585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41B327-1922-4A09-A262-F3883436A6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9560" y="658697"/>
            <a:ext cx="2360811" cy="15738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6B9F1E-B563-4799-82BB-31F59067C4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6034" y="3214846"/>
            <a:ext cx="2293723" cy="15291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84A5E9-F720-49F6-BAE0-D38BA024DE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51481" y="3184758"/>
            <a:ext cx="2329828" cy="15532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994552-0B7A-4D7D-8356-E00DBFCB87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8649" y="653436"/>
            <a:ext cx="2347759" cy="15651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5CDA75-CEA3-43CF-AD25-F542353B44B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033028" y="4688094"/>
            <a:ext cx="1298160" cy="25875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3DB1ED-02ED-47D7-856C-0B3807F14DA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652901" y="87539"/>
            <a:ext cx="1383955" cy="1529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7446B3-D2AD-42CE-948B-BFE17784923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056127" y="675936"/>
            <a:ext cx="1429783" cy="14412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0A03EF-96EF-4249-A94E-D0A31FA7EB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 rot="1826835">
            <a:off x="384150" y="4987123"/>
            <a:ext cx="1232648" cy="16739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190999B-BA6C-465C-98E4-3E14C592CA2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1069430" y="4983485"/>
            <a:ext cx="891083" cy="16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4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DEAFE-94F5-4D52-BA9F-9BD7DC86A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430" y="812745"/>
            <a:ext cx="2714105" cy="1809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38F388-73FE-418F-A0E9-4C0C42D1F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6824" y="3881353"/>
            <a:ext cx="2714108" cy="1809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72070-8070-447F-A1C9-D2BC4DD87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6817" y="812742"/>
            <a:ext cx="2714108" cy="1809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8E0C07-3F49-4DEE-8FC7-6A9B20C64F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1604" y="3881353"/>
            <a:ext cx="2714109" cy="18094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17E6-7A20-4E17-9EFE-1098166458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8204" y="812740"/>
            <a:ext cx="2714111" cy="1809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0892D0-D24C-4585-9BED-760789C599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4242" y="3881351"/>
            <a:ext cx="2714109" cy="1809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97D8A2-268E-4133-BCB4-234CB4C887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1578" y="812738"/>
            <a:ext cx="2714113" cy="18094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6B72EA-F1CE-4D4D-927A-AF1B77C6A1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13229" y="3629344"/>
            <a:ext cx="3329066" cy="22193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727E7C-6AC0-4523-90BA-2C70B09DDF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8384" y="3881351"/>
            <a:ext cx="2714107" cy="18094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DC2594-7D6B-4742-8998-D7EC7C0C2D85}"/>
              </a:ext>
            </a:extLst>
          </p:cNvPr>
          <p:cNvSpPr txBox="1"/>
          <p:nvPr/>
        </p:nvSpPr>
        <p:spPr>
          <a:xfrm>
            <a:off x="9365319" y="360386"/>
            <a:ext cx="2393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did you feel when you held the chicks?</a:t>
            </a:r>
          </a:p>
        </p:txBody>
      </p:sp>
    </p:spTree>
    <p:extLst>
      <p:ext uri="{BB962C8B-B14F-4D97-AF65-F5344CB8AC3E}">
        <p14:creationId xmlns:p14="http://schemas.microsoft.com/office/powerpoint/2010/main" val="325006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63467-A07D-4EFB-BFDC-F5A4FACAE2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10" y="332509"/>
            <a:ext cx="5796666" cy="4186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88381-1E6A-4100-A4CD-2341600E5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36" y="2827932"/>
            <a:ext cx="4930078" cy="3697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B2F47-6E24-4946-A67D-33D5C2F32C52}"/>
              </a:ext>
            </a:extLst>
          </p:cNvPr>
          <p:cNvSpPr txBox="1"/>
          <p:nvPr/>
        </p:nvSpPr>
        <p:spPr>
          <a:xfrm>
            <a:off x="7116417" y="33251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Not all of the eggs hatched.  Can you tell me what happened to the other eggs?</a:t>
            </a:r>
          </a:p>
        </p:txBody>
      </p:sp>
    </p:spTree>
    <p:extLst>
      <p:ext uri="{BB962C8B-B14F-4D97-AF65-F5344CB8AC3E}">
        <p14:creationId xmlns:p14="http://schemas.microsoft.com/office/powerpoint/2010/main" val="182275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B2FD4-FC2E-49E0-801B-1512C0A1E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73" y="2310937"/>
            <a:ext cx="2449484" cy="1837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9C306-4275-4A98-A3FD-39BD865D3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73" y="299258"/>
            <a:ext cx="2449484" cy="1837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3CD097-7190-437E-9A9D-AF483FB29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71" y="4322617"/>
            <a:ext cx="2449485" cy="1837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316BC-DEA1-4BA9-97DC-0C5632608E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5183" y="638002"/>
            <a:ext cx="2709950" cy="2032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011002-DAA8-4FEC-A22A-29BF10E01B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5182" y="3568237"/>
            <a:ext cx="2709952" cy="2032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3CB6F-CA19-4541-B473-E519B9F3B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2" y="935084"/>
            <a:ext cx="3596772" cy="2697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F03398-5495-40D0-B162-D2A5E8A1B7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9992" y="315883"/>
            <a:ext cx="2188151" cy="2697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65489E-E57B-4D89-9369-05CDAEB4B0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3" y="3769821"/>
            <a:ext cx="3613267" cy="27099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7B4CD8-C0AA-4ACD-B34C-7F7839521DC7}"/>
              </a:ext>
            </a:extLst>
          </p:cNvPr>
          <p:cNvSpPr txBox="1"/>
          <p:nvPr/>
        </p:nvSpPr>
        <p:spPr>
          <a:xfrm>
            <a:off x="4028990" y="3009211"/>
            <a:ext cx="29111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Tell how you made the tadpoles.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E2DFE9-CD84-4D71-81E4-F7C82B6022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040573" y="4875111"/>
            <a:ext cx="2162175" cy="1714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ABA28C-7CC6-4C22-8803-13A0E3A78D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91628" y="161990"/>
            <a:ext cx="2188152" cy="6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0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4C55E-972F-4D33-8DD4-2E5A4A3F9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9" y="252913"/>
            <a:ext cx="4082191" cy="3061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33A419-535A-4779-A14C-0B14DC4D26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643" y="3428022"/>
            <a:ext cx="2876204" cy="2495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98D32C-776E-4721-BA36-5DA7F3101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409" y="252913"/>
            <a:ext cx="4958264" cy="3061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624A7B-74CD-4098-B6D8-00472C5DE3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02" y="3429000"/>
            <a:ext cx="3291839" cy="2468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6A6D0-0844-4B53-AB9E-DAFDC8335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9" y="3429000"/>
            <a:ext cx="3256461" cy="2442345"/>
          </a:xfrm>
          <a:prstGeom prst="rect">
            <a:avLst/>
          </a:prstGeom>
        </p:spPr>
      </p:pic>
      <p:pic>
        <p:nvPicPr>
          <p:cNvPr id="15" name="Picture 2" descr="https://images-na.ssl-images-amazon.com/images/I/61JTHweeOkL._SY402_BO1,204,203,200_.jpg">
            <a:extLst>
              <a:ext uri="{FF2B5EF4-FFF2-40B4-BE49-F238E27FC236}">
                <a16:creationId xmlns:a16="http://schemas.microsoft.com/office/drawing/2014/main" id="{5C59E983-6724-4739-A06E-DCBB2F6C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37" y="252913"/>
            <a:ext cx="1961805" cy="15851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090EE5-16EF-4708-8BFD-E7E99CD6822C}"/>
              </a:ext>
            </a:extLst>
          </p:cNvPr>
          <p:cNvSpPr txBox="1"/>
          <p:nvPr/>
        </p:nvSpPr>
        <p:spPr>
          <a:xfrm>
            <a:off x="10073847" y="1948610"/>
            <a:ext cx="17592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/>
              <a:t>We used paper cookies to double and halve. </a:t>
            </a:r>
          </a:p>
        </p:txBody>
      </p:sp>
    </p:spTree>
    <p:extLst>
      <p:ext uri="{BB962C8B-B14F-4D97-AF65-F5344CB8AC3E}">
        <p14:creationId xmlns:p14="http://schemas.microsoft.com/office/powerpoint/2010/main" val="394521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0325C-E53A-4732-8DD0-F3C9E00CE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721" y="336663"/>
            <a:ext cx="1277738" cy="2374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994F5C-68E3-4F8B-ACE8-72D71BA26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336663"/>
            <a:ext cx="3197630" cy="2398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2534B-B38A-4831-9817-1F0E1E51D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26" y="328353"/>
            <a:ext cx="4134196" cy="3100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B739B-080A-4D0B-9582-7B7A7DB27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26" y="3661756"/>
            <a:ext cx="4134196" cy="3100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EDAA6E-8787-460D-B900-FD03BCA89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5" y="2809700"/>
            <a:ext cx="4959930" cy="3719947"/>
          </a:xfrm>
          <a:prstGeom prst="rect">
            <a:avLst/>
          </a:prstGeom>
        </p:spPr>
      </p:pic>
      <p:pic>
        <p:nvPicPr>
          <p:cNvPr id="14" name="Picture 2" descr="https://images-na.ssl-images-amazon.com/images/I/61JTHweeOkL._SY402_BO1,204,203,200_.jpg">
            <a:extLst>
              <a:ext uri="{FF2B5EF4-FFF2-40B4-BE49-F238E27FC236}">
                <a16:creationId xmlns:a16="http://schemas.microsoft.com/office/drawing/2014/main" id="{DC8B69BB-B8C8-4106-A05A-860E694E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43" y="2849187"/>
            <a:ext cx="1961805" cy="15851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830F3F-896C-40B7-8049-91B9A863F6C3}"/>
              </a:ext>
            </a:extLst>
          </p:cNvPr>
          <p:cNvSpPr txBox="1"/>
          <p:nvPr/>
        </p:nvSpPr>
        <p:spPr>
          <a:xfrm>
            <a:off x="5253643" y="4717774"/>
            <a:ext cx="1961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to double and halve using biscuits …..just like in the story!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40325C-E53A-4732-8DD0-F3C9E00CE5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5337" y="336663"/>
            <a:ext cx="1119603" cy="23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6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121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We have been learning about…..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have been learning about…..</dc:title>
  <dc:creator>Barbara Dickey</dc:creator>
  <cp:lastModifiedBy>Barbara Dickey</cp:lastModifiedBy>
  <cp:revision>11</cp:revision>
  <dcterms:created xsi:type="dcterms:W3CDTF">2021-05-20T15:15:31Z</dcterms:created>
  <dcterms:modified xsi:type="dcterms:W3CDTF">2021-06-24T06:27:40Z</dcterms:modified>
</cp:coreProperties>
</file>