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9" r:id="rId4"/>
    <p:sldId id="260" r:id="rId5"/>
    <p:sldId id="261" r:id="rId6"/>
    <p:sldId id="257" r:id="rId7"/>
    <p:sldId id="262" r:id="rId8"/>
    <p:sldId id="268" r:id="rId9"/>
    <p:sldId id="269" r:id="rId10"/>
    <p:sldId id="258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68" autoAdjust="0"/>
    <p:restoredTop sz="94660"/>
  </p:normalViewPr>
  <p:slideViewPr>
    <p:cSldViewPr snapToGrid="0">
      <p:cViewPr>
        <p:scale>
          <a:sx n="70" d="100"/>
          <a:sy n="70" d="100"/>
        </p:scale>
        <p:origin x="67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C05D0F-D8BC-4F70-9469-9F529BD63E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364697C-9A90-4D61-93EA-88798E14B7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8EC6CA-C322-4706-90D0-081AC3D0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6B29-EF08-4B08-AD72-FDC6D7549601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A96198-C65C-4A0D-A923-1B587C96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5FD226-59CD-4318-89C0-6416BD005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24BB-75EE-41DA-A4E8-75A4202E2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68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84F172-F816-4827-B126-FF9671BE2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241083A-46BD-473D-9509-4F35AD765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BC9386-C4B7-4FDA-B560-8E59CEBCA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6B29-EF08-4B08-AD72-FDC6D7549601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9F37C9-E78E-4C79-B893-6A19DE04B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2FD141-40F7-4C84-9F97-3CFBCC41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24BB-75EE-41DA-A4E8-75A4202E2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74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17C0C05-78BF-41DA-A9C0-E133327384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F08F507-D366-44BA-AB82-8329A6B69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419D3C-8380-471D-9D8D-0E84C7E8E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6B29-EF08-4B08-AD72-FDC6D7549601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33D4F8-039D-45B9-95EC-377EF2459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F94322-3C02-4CB0-9F0F-F84FB6C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24BB-75EE-41DA-A4E8-75A4202E2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039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BA709D-4C5C-427F-AD64-D1BB07F45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6EDCB6-C044-454C-AF10-00DAEF33E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CF28D8-307B-4934-9839-BF3645CB1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6B29-EF08-4B08-AD72-FDC6D7549601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FB78D6-6B35-4CF9-88DB-2F06BB98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B20BBE-09A6-4192-9C57-8BF86E184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24BB-75EE-41DA-A4E8-75A4202E2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044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3C27C3-9B3B-4485-ACCB-36F9EA5C3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DCDFCB-7C96-4EF2-870E-D2C7E5AE7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102A25-5A12-42C7-BB49-01C01402B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6B29-EF08-4B08-AD72-FDC6D7549601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956A2C-C6F8-408F-A846-0AFA75C40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634541-21AE-4151-9E41-51B6626D7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24BB-75EE-41DA-A4E8-75A4202E2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957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4EAA4D-78C1-40E0-A3E2-74F6C407A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896318-8F44-4626-9FD1-FE040D1C91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BCEED81-F885-4276-AF22-DCC841910A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1B5CC3-4289-4EA9-A905-8A0A6CEF8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6B29-EF08-4B08-AD72-FDC6D7549601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CF44F0-7D91-45F2-BFD5-CBCAFD718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A34A7B-5FDF-44AB-A6AC-E8ADF66AB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24BB-75EE-41DA-A4E8-75A4202E2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074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86D458-BC36-4FCF-8D08-169D8F16D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062991-7011-4454-BE08-965DC9893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30A027-0466-470B-8701-FAD4EED1E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1004459-BAB5-40C9-B027-815950E8D5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CC321F6-C9D6-483D-A6F4-5778ABA1A7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5621C13-DFDD-4129-B53D-1E26B19AA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6B29-EF08-4B08-AD72-FDC6D7549601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874C0EE-6812-4AE6-8621-0E3BD0A6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7AF2720-1D2E-4310-93F1-38AB5E1B9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24BB-75EE-41DA-A4E8-75A4202E2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866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D208CD-F926-4E7A-BCF2-23EF4548B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B698821-9EA3-41B4-ADF9-CC094977E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6B29-EF08-4B08-AD72-FDC6D7549601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7F2CD0-C86D-4664-8F20-92D5F538F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AB7E863-B095-40DF-9BFC-D74BC846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24BB-75EE-41DA-A4E8-75A4202E2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020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AC4CB44-A11B-4713-8476-8677B0992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6B29-EF08-4B08-AD72-FDC6D7549601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F891207-BCE4-4036-A8C6-924AE3383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08F109-2DED-4A8F-9926-E26151B34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24BB-75EE-41DA-A4E8-75A4202E2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757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C9AC98-C6B8-48A4-80F0-2EDB9B0D6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946689-F736-4B39-B528-2FBA1C3D7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C28F23C-2348-43AA-A87B-71DED0038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90930FA-1251-43D4-B6E5-24DFB2197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6B29-EF08-4B08-AD72-FDC6D7549601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968353E-B005-42D9-AF02-01B68A03D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759CE8-F79A-42EB-93A0-66231D09E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24BB-75EE-41DA-A4E8-75A4202E2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403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34867-1D38-41D1-B25F-1E9088CF6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2459672-49BB-4D44-AC20-78997FD57C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5FEF6A-2C89-4C21-A844-A837F621F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87BAB4-6932-468C-960F-82E35C9A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6B29-EF08-4B08-AD72-FDC6D7549601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A6AAD6-93E2-4E8D-9AB1-E72BB9101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51488A-4763-469B-A7F1-7B1D48BFF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24BB-75EE-41DA-A4E8-75A4202E2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06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0A1A9C0-4D6F-43C4-A2E8-405B4FC87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860192-ACA8-470C-83EF-485E50F2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551556-0521-4E47-B371-4663CD9DC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6B29-EF08-4B08-AD72-FDC6D7549601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53A442-C1B7-4D93-B9BB-B71714FD0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4B0E31-C405-42D3-830D-D9DC41734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24BB-75EE-41DA-A4E8-75A4202E2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43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18" Type="http://schemas.openxmlformats.org/officeDocument/2006/relationships/image" Target="../media/image34.jpeg"/><Relationship Id="rId26" Type="http://schemas.openxmlformats.org/officeDocument/2006/relationships/hyperlink" Target="https://creativecommons.org/licenses/by-nc/3.0/" TargetMode="External"/><Relationship Id="rId3" Type="http://schemas.openxmlformats.org/officeDocument/2006/relationships/image" Target="../media/image19.jpeg"/><Relationship Id="rId21" Type="http://schemas.openxmlformats.org/officeDocument/2006/relationships/image" Target="../media/image37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5" Type="http://schemas.openxmlformats.org/officeDocument/2006/relationships/hyperlink" Target="http://www.pngall.com/milkshake-png" TargetMode="External"/><Relationship Id="rId2" Type="http://schemas.openxmlformats.org/officeDocument/2006/relationships/image" Target="../media/image18.jpeg"/><Relationship Id="rId16" Type="http://schemas.openxmlformats.org/officeDocument/2006/relationships/image" Target="../media/image32.jpe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23" Type="http://schemas.openxmlformats.org/officeDocument/2006/relationships/image" Target="../media/image39.png"/><Relationship Id="rId28" Type="http://schemas.openxmlformats.org/officeDocument/2006/relationships/hyperlink" Target="https://www.goodfreephotos.com/vector-images/strawberry-smoothie-vector-clipart.png.php" TargetMode="External"/><Relationship Id="rId10" Type="http://schemas.openxmlformats.org/officeDocument/2006/relationships/image" Target="../media/image26.jpeg"/><Relationship Id="rId19" Type="http://schemas.openxmlformats.org/officeDocument/2006/relationships/image" Target="../media/image35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Relationship Id="rId22" Type="http://schemas.openxmlformats.org/officeDocument/2006/relationships/image" Target="../media/image38.jpeg"/><Relationship Id="rId27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86C744-52B3-4682-892B-3DDCAACE5A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 have been learning about……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3333325-E070-451E-A53C-D62BED98C3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18/6/21</a:t>
            </a:r>
          </a:p>
        </p:txBody>
      </p:sp>
    </p:spTree>
    <p:extLst>
      <p:ext uri="{BB962C8B-B14F-4D97-AF65-F5344CB8AC3E}">
        <p14:creationId xmlns:p14="http://schemas.microsoft.com/office/powerpoint/2010/main" val="146165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indow, indoor&#10;&#10;Description automatically generated">
            <a:extLst>
              <a:ext uri="{FF2B5EF4-FFF2-40B4-BE49-F238E27FC236}">
                <a16:creationId xmlns:a16="http://schemas.microsoft.com/office/drawing/2014/main" xmlns="" id="{BAA4A76D-88F7-4D53-B246-9171B2DE77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8750" y="736600"/>
            <a:ext cx="4013200" cy="3009900"/>
          </a:xfrm>
          <a:prstGeom prst="rect">
            <a:avLst/>
          </a:prstGeom>
        </p:spPr>
      </p:pic>
      <p:pic>
        <p:nvPicPr>
          <p:cNvPr id="5" name="Picture 4" descr="A picture containing person, indoor, colorful&#10;&#10;Description automatically generated">
            <a:extLst>
              <a:ext uri="{FF2B5EF4-FFF2-40B4-BE49-F238E27FC236}">
                <a16:creationId xmlns:a16="http://schemas.microsoft.com/office/drawing/2014/main" xmlns="" id="{825DAC41-BD78-4A4A-AB8D-15A537EDB7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15556"/>
          <a:stretch/>
        </p:blipFill>
        <p:spPr>
          <a:xfrm rot="5400000">
            <a:off x="3261148" y="493731"/>
            <a:ext cx="2860713" cy="2343150"/>
          </a:xfrm>
          <a:prstGeom prst="rect">
            <a:avLst/>
          </a:prstGeom>
        </p:spPr>
      </p:pic>
      <p:pic>
        <p:nvPicPr>
          <p:cNvPr id="7" name="Picture 6" descr="A picture containing person, child, child, indoor&#10;&#10;Description automatically generated">
            <a:extLst>
              <a:ext uri="{FF2B5EF4-FFF2-40B4-BE49-F238E27FC236}">
                <a16:creationId xmlns:a16="http://schemas.microsoft.com/office/drawing/2014/main" xmlns="" id="{DDC43A0F-D611-420D-A5F2-261C35E0A0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5926" r="18125" b="5926"/>
          <a:stretch/>
        </p:blipFill>
        <p:spPr>
          <a:xfrm>
            <a:off x="3519929" y="3346451"/>
            <a:ext cx="2343151" cy="2503570"/>
          </a:xfrm>
          <a:prstGeom prst="rect">
            <a:avLst/>
          </a:prstGeom>
        </p:spPr>
      </p:pic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xmlns="" id="{63ADA85C-ED03-4A98-80C5-A2545D616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627122"/>
            <a:ext cx="2661238" cy="1995929"/>
          </a:xfrm>
          <a:prstGeom prst="rect">
            <a:avLst/>
          </a:prstGeom>
        </p:spPr>
      </p:pic>
      <p:pic>
        <p:nvPicPr>
          <p:cNvPr id="11" name="Picture 10" descr="A picture containing indoor, person, worktable&#10;&#10;Description automatically generated">
            <a:extLst>
              <a:ext uri="{FF2B5EF4-FFF2-40B4-BE49-F238E27FC236}">
                <a16:creationId xmlns:a16="http://schemas.microsoft.com/office/drawing/2014/main" xmlns="" id="{1A1C5962-8E4C-4E8B-A7CD-0583B87841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8411" y="592538"/>
            <a:ext cx="2860714" cy="2145536"/>
          </a:xfrm>
          <a:prstGeom prst="rect">
            <a:avLst/>
          </a:prstGeom>
        </p:spPr>
      </p:pic>
      <p:pic>
        <p:nvPicPr>
          <p:cNvPr id="13" name="Picture 1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xmlns="" id="{646414AF-5B82-4679-8E8B-2095916F97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6867" y="592539"/>
            <a:ext cx="2860715" cy="2145536"/>
          </a:xfrm>
          <a:prstGeom prst="rect">
            <a:avLst/>
          </a:prstGeom>
        </p:spPr>
      </p:pic>
      <p:pic>
        <p:nvPicPr>
          <p:cNvPr id="15" name="Picture 14" descr="A group of children reading a book&#10;&#10;Description automatically generated with medium confidence">
            <a:extLst>
              <a:ext uri="{FF2B5EF4-FFF2-40B4-BE49-F238E27FC236}">
                <a16:creationId xmlns:a16="http://schemas.microsoft.com/office/drawing/2014/main" xmlns="" id="{8F8457EF-BA42-46A3-BC3C-C83F7341C6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62"/>
          <a:stretch/>
        </p:blipFill>
        <p:spPr>
          <a:xfrm>
            <a:off x="6133423" y="3346451"/>
            <a:ext cx="4682065" cy="303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02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254D22-A790-4C48-B34D-6D87E64334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3146" y="514550"/>
            <a:ext cx="3145740" cy="2359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79DFA0-2C2A-442F-B0B4-FFB9EA1CD1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5" b="16703"/>
          <a:stretch/>
        </p:blipFill>
        <p:spPr>
          <a:xfrm rot="5400000">
            <a:off x="2442233" y="490958"/>
            <a:ext cx="3172332" cy="2379899"/>
          </a:xfrm>
          <a:prstGeom prst="rect">
            <a:avLst/>
          </a:prstGeom>
        </p:spPr>
      </p:pic>
      <p:pic>
        <p:nvPicPr>
          <p:cNvPr id="7" name="Picture 6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xmlns="" id="{89213453-C436-4A41-958D-8E9B7B1FBC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1169" y="3830241"/>
            <a:ext cx="3209927" cy="2407446"/>
          </a:xfrm>
          <a:prstGeom prst="rect">
            <a:avLst/>
          </a:prstGeom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xmlns="" id="{D3C15579-40BC-4DA4-B433-A65B79A012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7209" y="3830240"/>
            <a:ext cx="3209927" cy="2407445"/>
          </a:xfrm>
          <a:prstGeom prst="rect">
            <a:avLst/>
          </a:prstGeom>
        </p:spPr>
      </p:pic>
      <p:pic>
        <p:nvPicPr>
          <p:cNvPr id="11" name="Picture 10" descr="A picture containing grass, person&#10;&#10;Description automatically generated">
            <a:extLst>
              <a:ext uri="{FF2B5EF4-FFF2-40B4-BE49-F238E27FC236}">
                <a16:creationId xmlns:a16="http://schemas.microsoft.com/office/drawing/2014/main" xmlns="" id="{79058771-F170-44D2-88FC-9B5E3A3E6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9" b="22592"/>
          <a:stretch/>
        </p:blipFill>
        <p:spPr>
          <a:xfrm rot="5400000">
            <a:off x="5049335" y="471822"/>
            <a:ext cx="3672953" cy="2896783"/>
          </a:xfrm>
          <a:prstGeom prst="rect">
            <a:avLst/>
          </a:prstGeom>
        </p:spPr>
      </p:pic>
      <p:pic>
        <p:nvPicPr>
          <p:cNvPr id="13" name="Picture 1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08364EEF-28DC-41A4-ABF0-F2C4E073A1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3333" r="25571" b="15926"/>
          <a:stretch/>
        </p:blipFill>
        <p:spPr>
          <a:xfrm rot="5400000">
            <a:off x="8153908" y="509417"/>
            <a:ext cx="3672953" cy="28967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2EEC629-9892-42B8-BDF1-9DB37A425E33}"/>
              </a:ext>
            </a:extLst>
          </p:cNvPr>
          <p:cNvSpPr txBox="1"/>
          <p:nvPr/>
        </p:nvSpPr>
        <p:spPr>
          <a:xfrm>
            <a:off x="5416827" y="4064466"/>
            <a:ext cx="4989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I wonder what we will learn about next week?</a:t>
            </a:r>
          </a:p>
        </p:txBody>
      </p:sp>
    </p:spTree>
    <p:extLst>
      <p:ext uri="{BB962C8B-B14F-4D97-AF65-F5344CB8AC3E}">
        <p14:creationId xmlns:p14="http://schemas.microsoft.com/office/powerpoint/2010/main" val="1481958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xmlns="" id="{112BADD9-2972-481D-B6C9-F798399858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4"/>
          <a:stretch/>
        </p:blipFill>
        <p:spPr>
          <a:xfrm>
            <a:off x="495300" y="381000"/>
            <a:ext cx="4658919" cy="2552700"/>
          </a:xfrm>
          <a:prstGeom prst="rect">
            <a:avLst/>
          </a:prstGeom>
        </p:spPr>
      </p:pic>
      <p:pic>
        <p:nvPicPr>
          <p:cNvPr id="5" name="Picture 4" descr="A picture containing person, indoor, standing&#10;&#10;Description automatically generated">
            <a:extLst>
              <a:ext uri="{FF2B5EF4-FFF2-40B4-BE49-F238E27FC236}">
                <a16:creationId xmlns:a16="http://schemas.microsoft.com/office/drawing/2014/main" xmlns="" id="{61235B4D-CE09-4FDD-BF8D-39EB1E11FF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/>
          <a:stretch/>
        </p:blipFill>
        <p:spPr>
          <a:xfrm>
            <a:off x="5505450" y="304800"/>
            <a:ext cx="3789404" cy="2552700"/>
          </a:xfrm>
          <a:prstGeom prst="rect">
            <a:avLst/>
          </a:prstGeom>
        </p:spPr>
      </p:pic>
      <p:pic>
        <p:nvPicPr>
          <p:cNvPr id="7" name="Picture 6" descr="A group of people in a gym&#10;&#10;Description automatically generated with medium confidence">
            <a:extLst>
              <a:ext uri="{FF2B5EF4-FFF2-40B4-BE49-F238E27FC236}">
                <a16:creationId xmlns:a16="http://schemas.microsoft.com/office/drawing/2014/main" xmlns="" id="{E7F6BC09-414F-40B5-B701-E7010CB913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9" t="19444" r="19375" b="5556"/>
          <a:stretch/>
        </p:blipFill>
        <p:spPr>
          <a:xfrm>
            <a:off x="9462372" y="304799"/>
            <a:ext cx="2117794" cy="2552699"/>
          </a:xfrm>
          <a:prstGeom prst="rect">
            <a:avLst/>
          </a:prstGeom>
        </p:spPr>
      </p:pic>
      <p:pic>
        <p:nvPicPr>
          <p:cNvPr id="9" name="Picture 8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xmlns="" id="{5AC8C1C1-2F8B-42A2-A5CB-40C51F9259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1" t="21110" b="3056"/>
          <a:stretch/>
        </p:blipFill>
        <p:spPr>
          <a:xfrm>
            <a:off x="495300" y="3240672"/>
            <a:ext cx="4505569" cy="2921664"/>
          </a:xfrm>
          <a:prstGeom prst="rect">
            <a:avLst/>
          </a:prstGeom>
        </p:spPr>
      </p:pic>
      <p:pic>
        <p:nvPicPr>
          <p:cNvPr id="11" name="Picture 10" descr="A group of children in a room&#10;&#10;Description automatically generated with low confidence">
            <a:extLst>
              <a:ext uri="{FF2B5EF4-FFF2-40B4-BE49-F238E27FC236}">
                <a16:creationId xmlns:a16="http://schemas.microsoft.com/office/drawing/2014/main" xmlns="" id="{75388156-759B-4135-808C-CDE5735896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t="37222"/>
          <a:stretch/>
        </p:blipFill>
        <p:spPr>
          <a:xfrm>
            <a:off x="5388104" y="3090930"/>
            <a:ext cx="6360112" cy="34313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9398C1-5CE1-442D-B468-9A4DC133E9BC}"/>
              </a:ext>
            </a:extLst>
          </p:cNvPr>
          <p:cNvSpPr txBox="1"/>
          <p:nvPr/>
        </p:nvSpPr>
        <p:spPr>
          <a:xfrm>
            <a:off x="4903304" y="5483799"/>
            <a:ext cx="6480313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600" dirty="0"/>
              <a:t>Emotions Freeze Frame! Can you guess how we were feeling?</a:t>
            </a:r>
          </a:p>
        </p:txBody>
      </p:sp>
    </p:spTree>
    <p:extLst>
      <p:ext uri="{BB962C8B-B14F-4D97-AF65-F5344CB8AC3E}">
        <p14:creationId xmlns:p14="http://schemas.microsoft.com/office/powerpoint/2010/main" val="730298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outdoor, child, person&#10;&#10;Description automatically generated">
            <a:extLst>
              <a:ext uri="{FF2B5EF4-FFF2-40B4-BE49-F238E27FC236}">
                <a16:creationId xmlns:a16="http://schemas.microsoft.com/office/drawing/2014/main" xmlns="" id="{3D8EB4E2-5216-48E7-BCE2-7952CB8267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7084" b="9445"/>
          <a:stretch/>
        </p:blipFill>
        <p:spPr>
          <a:xfrm>
            <a:off x="7029450" y="357186"/>
            <a:ext cx="4667250" cy="3072411"/>
          </a:xfrm>
          <a:prstGeom prst="rect">
            <a:avLst/>
          </a:prstGeom>
        </p:spPr>
      </p:pic>
      <p:pic>
        <p:nvPicPr>
          <p:cNvPr id="9" name="Picture 8" descr="A picture containing outdoor, grass, person&#10;&#10;Description automatically generated">
            <a:extLst>
              <a:ext uri="{FF2B5EF4-FFF2-40B4-BE49-F238E27FC236}">
                <a16:creationId xmlns:a16="http://schemas.microsoft.com/office/drawing/2014/main" xmlns="" id="{498F3FEC-753B-4434-BD04-46E3EB028D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8" y="357186"/>
            <a:ext cx="4095752" cy="3071814"/>
          </a:xfrm>
          <a:prstGeom prst="rect">
            <a:avLst/>
          </a:prstGeom>
        </p:spPr>
      </p:pic>
      <p:pic>
        <p:nvPicPr>
          <p:cNvPr id="11" name="Picture 10" descr="A picture containing tree, outdoor, rock&#10;&#10;Description automatically generated">
            <a:extLst>
              <a:ext uri="{FF2B5EF4-FFF2-40B4-BE49-F238E27FC236}">
                <a16:creationId xmlns:a16="http://schemas.microsoft.com/office/drawing/2014/main" xmlns="" id="{42E65E88-CB93-4B24-BD9C-0617BE6A1C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7" t="28889" r="27292" b="26319"/>
          <a:stretch/>
        </p:blipFill>
        <p:spPr>
          <a:xfrm>
            <a:off x="361950" y="357186"/>
            <a:ext cx="2190748" cy="2115319"/>
          </a:xfrm>
          <a:prstGeom prst="rect">
            <a:avLst/>
          </a:prstGeom>
        </p:spPr>
      </p:pic>
      <p:pic>
        <p:nvPicPr>
          <p:cNvPr id="13" name="Picture 12" descr="A picture containing tree, person, outdoor, hand&#10;&#10;Description automatically generated">
            <a:extLst>
              <a:ext uri="{FF2B5EF4-FFF2-40B4-BE49-F238E27FC236}">
                <a16:creationId xmlns:a16="http://schemas.microsoft.com/office/drawing/2014/main" xmlns="" id="{D862C4F2-ACE4-4077-ABDE-9B7A8A8E75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2" t="36053" r="33125" b="31111"/>
          <a:stretch/>
        </p:blipFill>
        <p:spPr>
          <a:xfrm>
            <a:off x="361950" y="2701104"/>
            <a:ext cx="2190748" cy="2312213"/>
          </a:xfrm>
          <a:prstGeom prst="rect">
            <a:avLst/>
          </a:prstGeom>
        </p:spPr>
      </p:pic>
      <p:pic>
        <p:nvPicPr>
          <p:cNvPr id="17" name="Picture 16" descr="A picture containing tree, child, person, outdoor&#10;&#10;Description automatically generated">
            <a:extLst>
              <a:ext uri="{FF2B5EF4-FFF2-40B4-BE49-F238E27FC236}">
                <a16:creationId xmlns:a16="http://schemas.microsoft.com/office/drawing/2014/main" xmlns="" id="{DB6DF339-12D3-476A-8413-986392F653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18333" r="13333" b="9722"/>
          <a:stretch/>
        </p:blipFill>
        <p:spPr>
          <a:xfrm>
            <a:off x="2743198" y="3526518"/>
            <a:ext cx="3700410" cy="3071814"/>
          </a:xfrm>
          <a:prstGeom prst="rect">
            <a:avLst/>
          </a:prstGeom>
        </p:spPr>
      </p:pic>
      <p:pic>
        <p:nvPicPr>
          <p:cNvPr id="19" name="Picture 18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xmlns="" id="{0ABA6641-628E-4E35-8D0C-137A51C0C4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b="14722"/>
          <a:stretch/>
        </p:blipFill>
        <p:spPr>
          <a:xfrm>
            <a:off x="6634107" y="3526518"/>
            <a:ext cx="3914057" cy="2974296"/>
          </a:xfrm>
          <a:prstGeom prst="rect">
            <a:avLst/>
          </a:prstGeom>
        </p:spPr>
      </p:pic>
      <p:pic>
        <p:nvPicPr>
          <p:cNvPr id="21" name="Picture 20" descr="A picture containing green&#10;&#10;Description automatically generated">
            <a:extLst>
              <a:ext uri="{FF2B5EF4-FFF2-40B4-BE49-F238E27FC236}">
                <a16:creationId xmlns:a16="http://schemas.microsoft.com/office/drawing/2014/main" xmlns="" id="{361D5823-4429-4D59-8294-A16285D389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2" t="53998" r="33333" b="17706"/>
          <a:stretch/>
        </p:blipFill>
        <p:spPr>
          <a:xfrm>
            <a:off x="323850" y="5124779"/>
            <a:ext cx="2228848" cy="13760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F6E6285-A4BA-4763-9672-E669438BF2A8}"/>
              </a:ext>
            </a:extLst>
          </p:cNvPr>
          <p:cNvSpPr txBox="1"/>
          <p:nvPr/>
        </p:nvSpPr>
        <p:spPr>
          <a:xfrm>
            <a:off x="10548164" y="3526518"/>
            <a:ext cx="14583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went pond dipping.   What did you find in the pond?</a:t>
            </a:r>
          </a:p>
        </p:txBody>
      </p:sp>
    </p:spTree>
    <p:extLst>
      <p:ext uri="{BB962C8B-B14F-4D97-AF65-F5344CB8AC3E}">
        <p14:creationId xmlns:p14="http://schemas.microsoft.com/office/powerpoint/2010/main" val="1745723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garden&#10;&#10;Description automatically generated with low confidence">
            <a:extLst>
              <a:ext uri="{FF2B5EF4-FFF2-40B4-BE49-F238E27FC236}">
                <a16:creationId xmlns:a16="http://schemas.microsoft.com/office/drawing/2014/main" xmlns="" id="{A6FFA6B8-7D12-412F-8EFB-477E682CC4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8150"/>
            <a:ext cx="4902200" cy="3676650"/>
          </a:xfrm>
          <a:prstGeom prst="rect">
            <a:avLst/>
          </a:prstGeom>
        </p:spPr>
      </p:pic>
      <p:pic>
        <p:nvPicPr>
          <p:cNvPr id="5" name="Picture 4" descr="A picture containing outdoor, tree, person, plant&#10;&#10;Description automatically generated">
            <a:extLst>
              <a:ext uri="{FF2B5EF4-FFF2-40B4-BE49-F238E27FC236}">
                <a16:creationId xmlns:a16="http://schemas.microsoft.com/office/drawing/2014/main" xmlns="" id="{4D5806A1-8FC4-403C-88C4-CA24EDE36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62450"/>
            <a:ext cx="3098800" cy="2324100"/>
          </a:xfrm>
          <a:prstGeom prst="rect">
            <a:avLst/>
          </a:prstGeom>
        </p:spPr>
      </p:pic>
      <p:pic>
        <p:nvPicPr>
          <p:cNvPr id="7" name="Picture 6" descr="A group of children in a garden&#10;&#10;Description automatically generated with medium confidence">
            <a:extLst>
              <a:ext uri="{FF2B5EF4-FFF2-40B4-BE49-F238E27FC236}">
                <a16:creationId xmlns:a16="http://schemas.microsoft.com/office/drawing/2014/main" xmlns="" id="{DC9D9F17-2686-4440-A574-2B2E4799ED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4362450"/>
            <a:ext cx="3098800" cy="2324100"/>
          </a:xfrm>
          <a:prstGeom prst="rect">
            <a:avLst/>
          </a:prstGeom>
        </p:spPr>
      </p:pic>
      <p:pic>
        <p:nvPicPr>
          <p:cNvPr id="9" name="Picture 8" descr="A picture containing outdoor, tree, person, child&#10;&#10;Description automatically generated">
            <a:extLst>
              <a:ext uri="{FF2B5EF4-FFF2-40B4-BE49-F238E27FC236}">
                <a16:creationId xmlns:a16="http://schemas.microsoft.com/office/drawing/2014/main" xmlns="" id="{B2199DB8-E7C4-4F36-ABBD-FDA7728F6B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362450"/>
            <a:ext cx="3098800" cy="2324100"/>
          </a:xfrm>
          <a:prstGeom prst="rect">
            <a:avLst/>
          </a:prstGeom>
        </p:spPr>
      </p:pic>
      <p:pic>
        <p:nvPicPr>
          <p:cNvPr id="11" name="Picture 10" descr="A picture containing outdoor, tree, grass, young&#10;&#10;Description automatically generated">
            <a:extLst>
              <a:ext uri="{FF2B5EF4-FFF2-40B4-BE49-F238E27FC236}">
                <a16:creationId xmlns:a16="http://schemas.microsoft.com/office/drawing/2014/main" xmlns="" id="{8FC985E7-DC48-469D-A13E-AEFA7294AC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438150"/>
            <a:ext cx="4902200" cy="36766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0FE2F99-87C8-4EB9-B32F-C232EB727434}"/>
              </a:ext>
            </a:extLst>
          </p:cNvPr>
          <p:cNvSpPr txBox="1"/>
          <p:nvPr/>
        </p:nvSpPr>
        <p:spPr>
          <a:xfrm>
            <a:off x="5359400" y="438150"/>
            <a:ext cx="2178050" cy="31085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We found lots of very small apples on the apple trees in the wildlife garden.</a:t>
            </a:r>
          </a:p>
        </p:txBody>
      </p:sp>
    </p:spTree>
    <p:extLst>
      <p:ext uri="{BB962C8B-B14F-4D97-AF65-F5344CB8AC3E}">
        <p14:creationId xmlns:p14="http://schemas.microsoft.com/office/powerpoint/2010/main" val="1723805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room&#10;&#10;Description automatically generated">
            <a:extLst>
              <a:ext uri="{FF2B5EF4-FFF2-40B4-BE49-F238E27FC236}">
                <a16:creationId xmlns:a16="http://schemas.microsoft.com/office/drawing/2014/main" xmlns="" id="{7643F077-8A4F-48B7-A372-23BDA6FA21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2075" y="587375"/>
            <a:ext cx="2038350" cy="1358900"/>
          </a:xfrm>
          <a:prstGeom prst="rect">
            <a:avLst/>
          </a:prstGeom>
        </p:spPr>
      </p:pic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xmlns="" id="{A8837671-7C6A-45F3-8F65-64F6C59A74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2125" y="587374"/>
            <a:ext cx="2038351" cy="1358901"/>
          </a:xfrm>
          <a:prstGeom prst="rect">
            <a:avLst/>
          </a:prstGeom>
        </p:spPr>
      </p:pic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xmlns="" id="{AB201A0F-314C-4DA8-AE6C-C0AB0A3302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7500" r="10277" b="24583"/>
          <a:stretch/>
        </p:blipFill>
        <p:spPr>
          <a:xfrm rot="4932590">
            <a:off x="231333" y="5145688"/>
            <a:ext cx="1839640" cy="1140157"/>
          </a:xfrm>
          <a:prstGeom prst="rect">
            <a:avLst/>
          </a:prstGeom>
        </p:spPr>
      </p:pic>
      <p:pic>
        <p:nvPicPr>
          <p:cNvPr id="11" name="Picture 10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xmlns="" id="{5F2F8D45-4E8A-4448-95A9-5012479E1E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14585" r="6667" b="20138"/>
          <a:stretch/>
        </p:blipFill>
        <p:spPr>
          <a:xfrm rot="5942960">
            <a:off x="1381088" y="5152723"/>
            <a:ext cx="1855353" cy="1126635"/>
          </a:xfrm>
          <a:prstGeom prst="rect">
            <a:avLst/>
          </a:prstGeom>
        </p:spPr>
      </p:pic>
      <p:pic>
        <p:nvPicPr>
          <p:cNvPr id="13" name="Picture 1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xmlns="" id="{51E5AD6F-986F-4609-AA96-136377DBF1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4225" y="587374"/>
            <a:ext cx="2038351" cy="1358901"/>
          </a:xfrm>
          <a:prstGeom prst="rect">
            <a:avLst/>
          </a:prstGeom>
        </p:spPr>
      </p:pic>
      <p:pic>
        <p:nvPicPr>
          <p:cNvPr id="15" name="Picture 14" descr="A picture containing person, indoor, window&#10;&#10;Description automatically generated">
            <a:extLst>
              <a:ext uri="{FF2B5EF4-FFF2-40B4-BE49-F238E27FC236}">
                <a16:creationId xmlns:a16="http://schemas.microsoft.com/office/drawing/2014/main" xmlns="" id="{4B9EA54C-EFDA-4C72-9DDD-B585073E59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6324" y="587375"/>
            <a:ext cx="2038353" cy="1358902"/>
          </a:xfrm>
          <a:prstGeom prst="rect">
            <a:avLst/>
          </a:prstGeom>
        </p:spPr>
      </p:pic>
      <p:pic>
        <p:nvPicPr>
          <p:cNvPr id="17" name="Picture 16" descr="A picture containing indoor, person, bed&#10;&#10;Description automatically generated">
            <a:extLst>
              <a:ext uri="{FF2B5EF4-FFF2-40B4-BE49-F238E27FC236}">
                <a16:creationId xmlns:a16="http://schemas.microsoft.com/office/drawing/2014/main" xmlns="" id="{386C41EC-8048-4760-8A06-A2CDE78500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83625" y="576634"/>
            <a:ext cx="2038351" cy="1358900"/>
          </a:xfrm>
          <a:prstGeom prst="rect">
            <a:avLst/>
          </a:prstGeom>
        </p:spPr>
      </p:pic>
      <p:pic>
        <p:nvPicPr>
          <p:cNvPr id="19" name="Picture 1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xmlns="" id="{01981F9A-4A0D-4220-BA4B-1B2BF8736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45725" y="587374"/>
            <a:ext cx="2038351" cy="1358900"/>
          </a:xfrm>
          <a:prstGeom prst="rect">
            <a:avLst/>
          </a:prstGeom>
        </p:spPr>
      </p:pic>
      <p:pic>
        <p:nvPicPr>
          <p:cNvPr id="21" name="Picture 20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xmlns="" id="{D9DD4877-5BC5-40DA-ABC0-1EC96FE1AF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262" y="2759179"/>
            <a:ext cx="2009463" cy="1339642"/>
          </a:xfrm>
          <a:prstGeom prst="rect">
            <a:avLst/>
          </a:prstGeom>
        </p:spPr>
      </p:pic>
      <p:pic>
        <p:nvPicPr>
          <p:cNvPr id="23" name="Picture 22" descr="A person holding flowers&#10;&#10;Description automatically generated with low confidence">
            <a:extLst>
              <a:ext uri="{FF2B5EF4-FFF2-40B4-BE49-F238E27FC236}">
                <a16:creationId xmlns:a16="http://schemas.microsoft.com/office/drawing/2014/main" xmlns="" id="{244F811D-EF52-4181-B50D-85D4671F68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53" y="2759178"/>
            <a:ext cx="2009463" cy="1339642"/>
          </a:xfrm>
          <a:prstGeom prst="rect">
            <a:avLst/>
          </a:prstGeom>
        </p:spPr>
      </p:pic>
      <p:pic>
        <p:nvPicPr>
          <p:cNvPr id="25" name="Picture 24" descr="A picture containing person&#10;&#10;Description automatically generated">
            <a:extLst>
              <a:ext uri="{FF2B5EF4-FFF2-40B4-BE49-F238E27FC236}">
                <a16:creationId xmlns:a16="http://schemas.microsoft.com/office/drawing/2014/main" xmlns="" id="{6D1AFFEF-0E0B-465D-BF36-C6D94DCEAE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6939" y="2759179"/>
            <a:ext cx="2009463" cy="1339642"/>
          </a:xfrm>
          <a:prstGeom prst="rect">
            <a:avLst/>
          </a:prstGeom>
        </p:spPr>
      </p:pic>
      <p:pic>
        <p:nvPicPr>
          <p:cNvPr id="27" name="Picture 26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xmlns="" id="{FEB3134F-EE0D-4F1E-B496-AA6E341331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3910" y="2730293"/>
            <a:ext cx="2009465" cy="1339643"/>
          </a:xfrm>
          <a:prstGeom prst="rect">
            <a:avLst/>
          </a:prstGeom>
        </p:spPr>
      </p:pic>
      <p:pic>
        <p:nvPicPr>
          <p:cNvPr id="29" name="Picture 28" descr="A picture containing window, person, indoor&#10;&#10;Description automatically generated">
            <a:extLst>
              <a:ext uri="{FF2B5EF4-FFF2-40B4-BE49-F238E27FC236}">
                <a16:creationId xmlns:a16="http://schemas.microsoft.com/office/drawing/2014/main" xmlns="" id="{B91F153E-5221-477F-A1FE-749722F7911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80396" y="2759177"/>
            <a:ext cx="2009465" cy="1339643"/>
          </a:xfrm>
          <a:prstGeom prst="rect">
            <a:avLst/>
          </a:prstGeom>
        </p:spPr>
      </p:pic>
      <p:pic>
        <p:nvPicPr>
          <p:cNvPr id="31" name="Picture 30" descr="A picture containing person&#10;&#10;Description automatically generated">
            <a:extLst>
              <a:ext uri="{FF2B5EF4-FFF2-40B4-BE49-F238E27FC236}">
                <a16:creationId xmlns:a16="http://schemas.microsoft.com/office/drawing/2014/main" xmlns="" id="{BB05014D-DCEF-4229-B35F-48269EFAAF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6882" y="2759178"/>
            <a:ext cx="2009463" cy="1339642"/>
          </a:xfrm>
          <a:prstGeom prst="rect">
            <a:avLst/>
          </a:prstGeom>
        </p:spPr>
      </p:pic>
      <p:pic>
        <p:nvPicPr>
          <p:cNvPr id="33" name="Picture 32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xmlns="" id="{9E2FED20-D80B-4A3E-A5C7-9EA03EB7752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28668" y="2754362"/>
            <a:ext cx="1980582" cy="13203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5EF2FB35-8A49-4A97-ACDC-1C7BE26D9A4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28664" y="4873208"/>
            <a:ext cx="1980582" cy="1320388"/>
          </a:xfrm>
          <a:prstGeom prst="rect">
            <a:avLst/>
          </a:prstGeom>
        </p:spPr>
      </p:pic>
      <p:pic>
        <p:nvPicPr>
          <p:cNvPr id="37" name="Picture 36" descr="A picture containing person, indoor, window&#10;&#10;Description automatically generated">
            <a:extLst>
              <a:ext uri="{FF2B5EF4-FFF2-40B4-BE49-F238E27FC236}">
                <a16:creationId xmlns:a16="http://schemas.microsoft.com/office/drawing/2014/main" xmlns="" id="{3F0F9D63-7F9F-42D4-8180-CE9B793B3A9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76884" y="4906910"/>
            <a:ext cx="2009464" cy="1339642"/>
          </a:xfrm>
          <a:prstGeom prst="rect">
            <a:avLst/>
          </a:prstGeom>
        </p:spPr>
      </p:pic>
      <p:pic>
        <p:nvPicPr>
          <p:cNvPr id="39" name="Picture 38" descr="A person eating a banana&#10;&#10;Description automatically generated with medium confidence">
            <a:extLst>
              <a:ext uri="{FF2B5EF4-FFF2-40B4-BE49-F238E27FC236}">
                <a16:creationId xmlns:a16="http://schemas.microsoft.com/office/drawing/2014/main" xmlns="" id="{771F9FD6-67B5-4042-B9AB-C1F6CC629AC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1138" y="4935800"/>
            <a:ext cx="2009462" cy="1339641"/>
          </a:xfrm>
          <a:prstGeom prst="rect">
            <a:avLst/>
          </a:prstGeom>
        </p:spPr>
      </p:pic>
      <p:pic>
        <p:nvPicPr>
          <p:cNvPr id="41" name="Picture 40" descr="A person lying on a bed&#10;&#10;Description automatically generated with low confidence">
            <a:extLst>
              <a:ext uri="{FF2B5EF4-FFF2-40B4-BE49-F238E27FC236}">
                <a16:creationId xmlns:a16="http://schemas.microsoft.com/office/drawing/2014/main" xmlns="" id="{FCA02C0A-28B1-443C-B0C3-B51FCC5AECA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02078" y="4994313"/>
            <a:ext cx="1991228" cy="132748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D81AE93-E306-444A-8385-A88D76F9FF85}"/>
              </a:ext>
            </a:extLst>
          </p:cNvPr>
          <p:cNvSpPr txBox="1"/>
          <p:nvPr/>
        </p:nvSpPr>
        <p:spPr>
          <a:xfrm>
            <a:off x="1756105" y="236908"/>
            <a:ext cx="1654261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200" b="1" dirty="0"/>
              <a:t>How did you make your milkshakes?</a:t>
            </a:r>
          </a:p>
        </p:txBody>
      </p:sp>
      <p:pic>
        <p:nvPicPr>
          <p:cNvPr id="44" name="Picture 43" descr="A picture containing grass, person, child, outdoor&#10;&#10;Description automatically generated">
            <a:extLst>
              <a:ext uri="{FF2B5EF4-FFF2-40B4-BE49-F238E27FC236}">
                <a16:creationId xmlns:a16="http://schemas.microsoft.com/office/drawing/2014/main" xmlns="" id="{2D492F20-CAE5-46E3-BC76-C0458B91C7E1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0" t="4738" r="28203" b="-3485"/>
          <a:stretch/>
        </p:blipFill>
        <p:spPr>
          <a:xfrm>
            <a:off x="7961585" y="527779"/>
            <a:ext cx="955131" cy="1455312"/>
          </a:xfrm>
          <a:prstGeom prst="rect">
            <a:avLst/>
          </a:prstGeom>
        </p:spPr>
      </p:pic>
      <p:pic>
        <p:nvPicPr>
          <p:cNvPr id="46" name="Picture 45" descr="A picture containing grass, person, child, little&#10;&#10;Description automatically generated">
            <a:extLst>
              <a:ext uri="{FF2B5EF4-FFF2-40B4-BE49-F238E27FC236}">
                <a16:creationId xmlns:a16="http://schemas.microsoft.com/office/drawing/2014/main" xmlns="" id="{6FE8219C-8AE9-4C4E-84FE-B2933755E3F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3" t="10556" r="23542" b="-4943"/>
          <a:stretch/>
        </p:blipFill>
        <p:spPr>
          <a:xfrm>
            <a:off x="3010980" y="4662441"/>
            <a:ext cx="1657350" cy="1861252"/>
          </a:xfrm>
          <a:prstGeom prst="rect">
            <a:avLst/>
          </a:prstGeom>
        </p:spPr>
      </p:pic>
      <p:pic>
        <p:nvPicPr>
          <p:cNvPr id="48" name="Picture 47" descr="A picture containing indoor, dessert&#10;&#10;Description automatically generated">
            <a:extLst>
              <a:ext uri="{FF2B5EF4-FFF2-40B4-BE49-F238E27FC236}">
                <a16:creationId xmlns:a16="http://schemas.microsoft.com/office/drawing/2014/main" xmlns="" id="{0275B05C-4F72-4A94-AF9C-763EC757E71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5"/>
              </a:ext>
            </a:extLst>
          </a:blip>
          <a:stretch>
            <a:fillRect/>
          </a:stretch>
        </p:blipFill>
        <p:spPr>
          <a:xfrm>
            <a:off x="10845044" y="2867477"/>
            <a:ext cx="1099547" cy="137068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A2664C0-1A92-4E61-AE2E-4D45A35CAFC5}"/>
              </a:ext>
            </a:extLst>
          </p:cNvPr>
          <p:cNvSpPr txBox="1"/>
          <p:nvPr/>
        </p:nvSpPr>
        <p:spPr>
          <a:xfrm>
            <a:off x="4754877" y="5100831"/>
            <a:ext cx="2682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25" tooltip="http://www.pngall.com/milkshake-pn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26" tooltip="https://creativecommons.org/licenses/by-nc/3.0/"/>
              </a:rPr>
              <a:t>CC BY-NC</a:t>
            </a:r>
            <a:endParaRPr lang="en-GB" sz="900"/>
          </a:p>
        </p:txBody>
      </p:sp>
      <p:pic>
        <p:nvPicPr>
          <p:cNvPr id="51" name="Picture 50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E290567-76AA-49A1-9C23-1299F9D0140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8"/>
              </a:ext>
            </a:extLst>
          </a:blip>
          <a:stretch>
            <a:fillRect/>
          </a:stretch>
        </p:blipFill>
        <p:spPr>
          <a:xfrm>
            <a:off x="10979149" y="5153008"/>
            <a:ext cx="940633" cy="137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62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children pushing a stroller&#10;&#10;Description automatically generated with low confidence">
            <a:extLst>
              <a:ext uri="{FF2B5EF4-FFF2-40B4-BE49-F238E27FC236}">
                <a16:creationId xmlns:a16="http://schemas.microsoft.com/office/drawing/2014/main" xmlns="" id="{F70721D0-8B3A-489F-BB08-D0266FAD7D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8056" r="29375" b="16111"/>
          <a:stretch/>
        </p:blipFill>
        <p:spPr>
          <a:xfrm>
            <a:off x="8920142" y="266700"/>
            <a:ext cx="2795607" cy="2795607"/>
          </a:xfrm>
          <a:prstGeom prst="rect">
            <a:avLst/>
          </a:prstGeom>
        </p:spPr>
      </p:pic>
      <p:pic>
        <p:nvPicPr>
          <p:cNvPr id="5" name="Picture 4" descr="A picture containing grass, outdoor, child, person&#10;&#10;Description automatically generated">
            <a:extLst>
              <a:ext uri="{FF2B5EF4-FFF2-40B4-BE49-F238E27FC236}">
                <a16:creationId xmlns:a16="http://schemas.microsoft.com/office/drawing/2014/main" xmlns="" id="{938C4281-420D-45E7-89CB-554F5E0FFA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t="-371" r="22501" b="6667"/>
          <a:stretch/>
        </p:blipFill>
        <p:spPr>
          <a:xfrm>
            <a:off x="8920144" y="3429000"/>
            <a:ext cx="2795606" cy="2971800"/>
          </a:xfrm>
          <a:prstGeom prst="rect">
            <a:avLst/>
          </a:prstGeom>
        </p:spPr>
      </p:pic>
      <p:pic>
        <p:nvPicPr>
          <p:cNvPr id="7" name="Picture 6" descr="A picture containing grass, outdoor, person&#10;&#10;Description automatically generated">
            <a:extLst>
              <a:ext uri="{FF2B5EF4-FFF2-40B4-BE49-F238E27FC236}">
                <a16:creationId xmlns:a16="http://schemas.microsoft.com/office/drawing/2014/main" xmlns="" id="{863E97E7-88EA-457D-9D08-473A2BADC8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9166" r="17500" b="11389"/>
          <a:stretch/>
        </p:blipFill>
        <p:spPr>
          <a:xfrm rot="5400000">
            <a:off x="-400513" y="962180"/>
            <a:ext cx="4615702" cy="3067578"/>
          </a:xfrm>
          <a:prstGeom prst="rect">
            <a:avLst/>
          </a:prstGeom>
        </p:spPr>
      </p:pic>
      <p:pic>
        <p:nvPicPr>
          <p:cNvPr id="9" name="Picture 8" descr="A picture containing grass, outdoor, child, child&#10;&#10;Description automatically generated">
            <a:extLst>
              <a:ext uri="{FF2B5EF4-FFF2-40B4-BE49-F238E27FC236}">
                <a16:creationId xmlns:a16="http://schemas.microsoft.com/office/drawing/2014/main" xmlns="" id="{110F5749-B0C3-4CB7-9667-61D08DB9ED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2814636"/>
            <a:ext cx="4781550" cy="3586163"/>
          </a:xfrm>
          <a:prstGeom prst="rect">
            <a:avLst/>
          </a:prstGeom>
        </p:spPr>
      </p:pic>
      <p:pic>
        <p:nvPicPr>
          <p:cNvPr id="11" name="Picture 10" descr="A picture containing outdoor, yellow&#10;&#10;Description automatically generated">
            <a:extLst>
              <a:ext uri="{FF2B5EF4-FFF2-40B4-BE49-F238E27FC236}">
                <a16:creationId xmlns:a16="http://schemas.microsoft.com/office/drawing/2014/main" xmlns="" id="{897EF9A1-9A1F-4F4F-91D9-BE93984DE6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0" t="23333" r="35370" b="22222"/>
          <a:stretch/>
        </p:blipFill>
        <p:spPr>
          <a:xfrm rot="5400000">
            <a:off x="6354511" y="449010"/>
            <a:ext cx="2350002" cy="1895475"/>
          </a:xfrm>
          <a:prstGeom prst="rect">
            <a:avLst/>
          </a:prstGeom>
        </p:spPr>
      </p:pic>
      <p:pic>
        <p:nvPicPr>
          <p:cNvPr id="13" name="Picture 12" descr="A picture containing grass, outdoor, ground&#10;&#10;Description automatically generated">
            <a:extLst>
              <a:ext uri="{FF2B5EF4-FFF2-40B4-BE49-F238E27FC236}">
                <a16:creationId xmlns:a16="http://schemas.microsoft.com/office/drawing/2014/main" xmlns="" id="{415CAE6D-AA07-40DA-A970-CDEC91B135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20555" r="41666" b="23889"/>
          <a:stretch/>
        </p:blipFill>
        <p:spPr>
          <a:xfrm rot="5400000">
            <a:off x="4206156" y="417580"/>
            <a:ext cx="2350005" cy="19583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6249" y="5112913"/>
            <a:ext cx="2937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Exploring the bikes – in the rain!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32102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iller&#10;&#10;Description automatically generated">
            <a:extLst>
              <a:ext uri="{FF2B5EF4-FFF2-40B4-BE49-F238E27FC236}">
                <a16:creationId xmlns:a16="http://schemas.microsoft.com/office/drawing/2014/main" xmlns="" id="{D2673D90-6941-4BB2-A799-5AFF239280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2900" y="781050"/>
            <a:ext cx="3429000" cy="2286000"/>
          </a:xfrm>
          <a:prstGeom prst="rect">
            <a:avLst/>
          </a:prstGeom>
        </p:spPr>
      </p:pic>
      <p:pic>
        <p:nvPicPr>
          <p:cNvPr id="5" name="Picture 4" descr="A picture containing indoor, rack&#10;&#10;Description automatically generated">
            <a:extLst>
              <a:ext uri="{FF2B5EF4-FFF2-40B4-BE49-F238E27FC236}">
                <a16:creationId xmlns:a16="http://schemas.microsoft.com/office/drawing/2014/main" xmlns="" id="{1C4A1583-4691-4223-8145-0ED477E9A9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2650" y="781049"/>
            <a:ext cx="3429001" cy="2286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A0A802-A9F5-4105-AE86-8018F43AE4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6" y="3867150"/>
            <a:ext cx="4171948" cy="2781299"/>
          </a:xfrm>
          <a:prstGeom prst="rect">
            <a:avLst/>
          </a:prstGeom>
        </p:spPr>
      </p:pic>
      <p:pic>
        <p:nvPicPr>
          <p:cNvPr id="9" name="Picture 8" descr="A picture containing miller&#10;&#10;Description automatically generated">
            <a:extLst>
              <a:ext uri="{FF2B5EF4-FFF2-40B4-BE49-F238E27FC236}">
                <a16:creationId xmlns:a16="http://schemas.microsoft.com/office/drawing/2014/main" xmlns="" id="{91E27186-334E-4BA2-A929-5D35ABDAB1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781051"/>
            <a:ext cx="3428999" cy="2285999"/>
          </a:xfrm>
          <a:prstGeom prst="rect">
            <a:avLst/>
          </a:prstGeom>
        </p:spPr>
      </p:pic>
      <p:pic>
        <p:nvPicPr>
          <p:cNvPr id="11" name="Picture 10" descr="A picture containing miller&#10;&#10;Description automatically generated">
            <a:extLst>
              <a:ext uri="{FF2B5EF4-FFF2-40B4-BE49-F238E27FC236}">
                <a16:creationId xmlns:a16="http://schemas.microsoft.com/office/drawing/2014/main" xmlns="" id="{937132CD-5EF2-4CEB-AFCE-B9BA800510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3749" y="781050"/>
            <a:ext cx="3428999" cy="2285999"/>
          </a:xfrm>
          <a:prstGeom prst="rect">
            <a:avLst/>
          </a:prstGeom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D655796B-0366-4140-8508-F92C36BA02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>
          <a:xfrm rot="5400000">
            <a:off x="9160668" y="4021932"/>
            <a:ext cx="2786057" cy="2476495"/>
          </a:xfrm>
          <a:prstGeom prst="rect">
            <a:avLst/>
          </a:prstGeom>
        </p:spPr>
      </p:pic>
      <p:pic>
        <p:nvPicPr>
          <p:cNvPr id="15" name="Picture 14" descr="A picture containing grass, person, family, several&#10;&#10;Description automatically generated">
            <a:extLst>
              <a:ext uri="{FF2B5EF4-FFF2-40B4-BE49-F238E27FC236}">
                <a16:creationId xmlns:a16="http://schemas.microsoft.com/office/drawing/2014/main" xmlns="" id="{FB359E31-812E-4020-B59A-B54A445214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2" y="3867151"/>
            <a:ext cx="4171948" cy="27812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D553D4C-D95C-446F-9A1E-CCE494B9A2C0}"/>
              </a:ext>
            </a:extLst>
          </p:cNvPr>
          <p:cNvSpPr txBox="1"/>
          <p:nvPr/>
        </p:nvSpPr>
        <p:spPr>
          <a:xfrm>
            <a:off x="10001248" y="209549"/>
            <a:ext cx="20714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Our egg drop experiment.  What happened to your egg?  </a:t>
            </a:r>
          </a:p>
        </p:txBody>
      </p:sp>
    </p:spTree>
    <p:extLst>
      <p:ext uri="{BB962C8B-B14F-4D97-AF65-F5344CB8AC3E}">
        <p14:creationId xmlns:p14="http://schemas.microsoft.com/office/powerpoint/2010/main" val="1067069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in uniform&#10;&#10;Description automatically generated with low confidence">
            <a:extLst>
              <a:ext uri="{FF2B5EF4-FFF2-40B4-BE49-F238E27FC236}">
                <a16:creationId xmlns:a16="http://schemas.microsoft.com/office/drawing/2014/main" xmlns="" id="{715D6D68-1FF6-4269-97CB-1DB99754BD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6" t="19167" r="35749" b="25278"/>
          <a:stretch/>
        </p:blipFill>
        <p:spPr>
          <a:xfrm>
            <a:off x="285750" y="342900"/>
            <a:ext cx="2191169" cy="1689339"/>
          </a:xfrm>
          <a:prstGeom prst="rect">
            <a:avLst/>
          </a:prstGeom>
        </p:spPr>
      </p:pic>
      <p:pic>
        <p:nvPicPr>
          <p:cNvPr id="5" name="Picture 4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xmlns="" id="{9307E9AD-BFB6-4A22-8E10-2378A4F6CA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t="5000" r="8333" b="21111"/>
          <a:stretch/>
        </p:blipFill>
        <p:spPr>
          <a:xfrm>
            <a:off x="285750" y="2199991"/>
            <a:ext cx="2686050" cy="1777336"/>
          </a:xfrm>
          <a:prstGeom prst="rect">
            <a:avLst/>
          </a:prstGeom>
        </p:spPr>
      </p:pic>
      <p:pic>
        <p:nvPicPr>
          <p:cNvPr id="7" name="Picture 6" descr="A group of people in a gym&#10;&#10;Description automatically generated with low confidence">
            <a:extLst>
              <a:ext uri="{FF2B5EF4-FFF2-40B4-BE49-F238E27FC236}">
                <a16:creationId xmlns:a16="http://schemas.microsoft.com/office/drawing/2014/main" xmlns="" id="{7E4EFB00-A61F-488A-9D0A-E81C5A9F92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416" y="342900"/>
            <a:ext cx="3246834" cy="2435126"/>
          </a:xfrm>
          <a:prstGeom prst="rect">
            <a:avLst/>
          </a:prstGeom>
        </p:spPr>
      </p:pic>
      <p:pic>
        <p:nvPicPr>
          <p:cNvPr id="9" name="Picture 8" descr="A picture containing floor, indoor&#10;&#10;Description automatically generated">
            <a:extLst>
              <a:ext uri="{FF2B5EF4-FFF2-40B4-BE49-F238E27FC236}">
                <a16:creationId xmlns:a16="http://schemas.microsoft.com/office/drawing/2014/main" xmlns="" id="{917D270D-C9AA-454D-B563-1BD3D18214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5000" r="22083" b="15000"/>
          <a:stretch/>
        </p:blipFill>
        <p:spPr>
          <a:xfrm>
            <a:off x="3105150" y="342900"/>
            <a:ext cx="1991916" cy="2400300"/>
          </a:xfrm>
          <a:prstGeom prst="rect">
            <a:avLst/>
          </a:prstGeom>
        </p:spPr>
      </p:pic>
      <p:pic>
        <p:nvPicPr>
          <p:cNvPr id="11" name="Picture 10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xmlns="" id="{8FFC6877-695A-4A66-AEB2-2AB3FE5874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9" r="29792" b="13055"/>
          <a:stretch/>
        </p:blipFill>
        <p:spPr>
          <a:xfrm>
            <a:off x="8721600" y="342900"/>
            <a:ext cx="3184650" cy="2400300"/>
          </a:xfrm>
          <a:prstGeom prst="rect">
            <a:avLst/>
          </a:prstGeom>
        </p:spPr>
      </p:pic>
      <p:pic>
        <p:nvPicPr>
          <p:cNvPr id="13" name="Picture 12" descr="A picture containing floor, indoor, child, playing&#10;&#10;Description automatically generated">
            <a:extLst>
              <a:ext uri="{FF2B5EF4-FFF2-40B4-BE49-F238E27FC236}">
                <a16:creationId xmlns:a16="http://schemas.microsoft.com/office/drawing/2014/main" xmlns="" id="{3C23551D-B741-4C85-AF19-5C6DC2FA02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7223" b="14166"/>
          <a:stretch/>
        </p:blipFill>
        <p:spPr>
          <a:xfrm>
            <a:off x="285750" y="4145079"/>
            <a:ext cx="4629150" cy="2474892"/>
          </a:xfrm>
          <a:prstGeom prst="rect">
            <a:avLst/>
          </a:prstGeom>
        </p:spPr>
      </p:pic>
      <p:pic>
        <p:nvPicPr>
          <p:cNvPr id="15" name="Picture 14" descr="A picture containing text, floor, indoor, child&#10;&#10;Description automatically generated">
            <a:extLst>
              <a:ext uri="{FF2B5EF4-FFF2-40B4-BE49-F238E27FC236}">
                <a16:creationId xmlns:a16="http://schemas.microsoft.com/office/drawing/2014/main" xmlns="" id="{30BC741F-6FA9-4392-8220-C0D8C0915A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6" t="31135" r="16875" b="32778"/>
          <a:stretch/>
        </p:blipFill>
        <p:spPr>
          <a:xfrm>
            <a:off x="5097066" y="4145079"/>
            <a:ext cx="5908800" cy="2474893"/>
          </a:xfrm>
          <a:prstGeom prst="rect">
            <a:avLst/>
          </a:prstGeom>
        </p:spPr>
      </p:pic>
      <p:pic>
        <p:nvPicPr>
          <p:cNvPr id="17" name="Picture 16" descr="A picture containing floor, indoor, child, young&#10;&#10;Description automatically generated">
            <a:extLst>
              <a:ext uri="{FF2B5EF4-FFF2-40B4-BE49-F238E27FC236}">
                <a16:creationId xmlns:a16="http://schemas.microsoft.com/office/drawing/2014/main" xmlns="" id="{97110A79-BF5D-4831-AFB5-7119516D91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4" b="12778"/>
          <a:stretch/>
        </p:blipFill>
        <p:spPr>
          <a:xfrm>
            <a:off x="3105150" y="2898723"/>
            <a:ext cx="1869608" cy="1125660"/>
          </a:xfrm>
          <a:prstGeom prst="rect">
            <a:avLst/>
          </a:prstGeom>
        </p:spPr>
      </p:pic>
      <p:pic>
        <p:nvPicPr>
          <p:cNvPr id="19" name="Picture 18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xmlns="" id="{3936C2B8-327A-44F0-AFEC-ED7B5C38F41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3"/>
          <a:stretch/>
        </p:blipFill>
        <p:spPr>
          <a:xfrm>
            <a:off x="5156924" y="2898724"/>
            <a:ext cx="1740311" cy="1078604"/>
          </a:xfrm>
          <a:prstGeom prst="rect">
            <a:avLst/>
          </a:prstGeom>
        </p:spPr>
      </p:pic>
      <p:pic>
        <p:nvPicPr>
          <p:cNvPr id="21" name="Picture 20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xmlns="" id="{95F42263-7CCD-4BA6-A5A6-80082AF711B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29633" r="1250" b="13611"/>
          <a:stretch/>
        </p:blipFill>
        <p:spPr>
          <a:xfrm>
            <a:off x="7079401" y="2910951"/>
            <a:ext cx="2064599" cy="10599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45600" y="2910951"/>
            <a:ext cx="2660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Playing tag in PE.  Can you remember the rules of the game?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2208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, child&#10;&#10;Description automatically generated">
            <a:extLst>
              <a:ext uri="{FF2B5EF4-FFF2-40B4-BE49-F238E27FC236}">
                <a16:creationId xmlns:a16="http://schemas.microsoft.com/office/drawing/2014/main" xmlns="" id="{0E04CA64-6856-485A-8F14-2C6E773731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0025" y="790576"/>
            <a:ext cx="3276598" cy="2457449"/>
          </a:xfrm>
          <a:prstGeom prst="rect">
            <a:avLst/>
          </a:prstGeom>
        </p:spPr>
      </p:pic>
      <p:pic>
        <p:nvPicPr>
          <p:cNvPr id="5" name="Picture 4" descr="A picture containing person, indoor, young, little&#10;&#10;Description automatically generated">
            <a:extLst>
              <a:ext uri="{FF2B5EF4-FFF2-40B4-BE49-F238E27FC236}">
                <a16:creationId xmlns:a16="http://schemas.microsoft.com/office/drawing/2014/main" xmlns="" id="{8B1794DC-9331-412A-B790-2F8B1CE67D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6974" y="790575"/>
            <a:ext cx="3276599" cy="2457449"/>
          </a:xfrm>
          <a:prstGeom prst="rect">
            <a:avLst/>
          </a:prstGeom>
        </p:spPr>
      </p:pic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xmlns="" id="{70ED7162-E957-46B0-BD43-97A10C913C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3973" y="790575"/>
            <a:ext cx="3276597" cy="2457448"/>
          </a:xfrm>
          <a:prstGeom prst="rect">
            <a:avLst/>
          </a:prstGeom>
        </p:spPr>
      </p:pic>
      <p:pic>
        <p:nvPicPr>
          <p:cNvPr id="9" name="Picture 8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xmlns="" id="{693C6CBD-5E5F-41BF-BD41-37CE666E36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25417"/>
          <a:stretch/>
        </p:blipFill>
        <p:spPr>
          <a:xfrm>
            <a:off x="8210545" y="381000"/>
            <a:ext cx="3638552" cy="4395565"/>
          </a:xfrm>
          <a:prstGeom prst="rect">
            <a:avLst/>
          </a:prstGeom>
        </p:spPr>
      </p:pic>
      <p:pic>
        <p:nvPicPr>
          <p:cNvPr id="11" name="Picture 10" descr="A picture containing person, indoor, preparing, cooking&#10;&#10;Description automatically generated">
            <a:extLst>
              <a:ext uri="{FF2B5EF4-FFF2-40B4-BE49-F238E27FC236}">
                <a16:creationId xmlns:a16="http://schemas.microsoft.com/office/drawing/2014/main" xmlns="" id="{F1A8B47E-09A3-44D3-8B61-B3F86F5B1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6527" y="4213223"/>
            <a:ext cx="2768601" cy="2076451"/>
          </a:xfrm>
          <a:prstGeom prst="rect">
            <a:avLst/>
          </a:prstGeom>
        </p:spPr>
      </p:pic>
      <p:pic>
        <p:nvPicPr>
          <p:cNvPr id="13" name="Picture 12" descr="A group of children playing with toys&#10;&#10;Description automatically generated with low confidence">
            <a:extLst>
              <a:ext uri="{FF2B5EF4-FFF2-40B4-BE49-F238E27FC236}">
                <a16:creationId xmlns:a16="http://schemas.microsoft.com/office/drawing/2014/main" xmlns="" id="{DC64E202-EBB1-472C-828E-866B621EDE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4"/>
          <a:stretch/>
        </p:blipFill>
        <p:spPr>
          <a:xfrm>
            <a:off x="2574851" y="3867148"/>
            <a:ext cx="3060843" cy="2768602"/>
          </a:xfrm>
          <a:prstGeom prst="rect">
            <a:avLst/>
          </a:prstGeom>
        </p:spPr>
      </p:pic>
      <p:pic>
        <p:nvPicPr>
          <p:cNvPr id="15" name="Picture 14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xmlns="" id="{A98DDA3D-0F7B-4A20-9D64-2D34A84801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4651" y="4213222"/>
            <a:ext cx="2768601" cy="20764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B180580-39D7-4BB6-B6C1-76CE8A0ED5E3}"/>
              </a:ext>
            </a:extLst>
          </p:cNvPr>
          <p:cNvSpPr txBox="1"/>
          <p:nvPr/>
        </p:nvSpPr>
        <p:spPr>
          <a:xfrm>
            <a:off x="8210545" y="4903304"/>
            <a:ext cx="35441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What else did you learn about this week?</a:t>
            </a:r>
          </a:p>
        </p:txBody>
      </p:sp>
    </p:spTree>
    <p:extLst>
      <p:ext uri="{BB962C8B-B14F-4D97-AF65-F5344CB8AC3E}">
        <p14:creationId xmlns:p14="http://schemas.microsoft.com/office/powerpoint/2010/main" val="4216408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117</Words>
  <Application>Microsoft Office PowerPoint</Application>
  <PresentationFormat>Widescreen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We have been learning about……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have been learning about……</dc:title>
  <dc:creator>barbara dickey</dc:creator>
  <cp:lastModifiedBy>Barbara Dickey</cp:lastModifiedBy>
  <cp:revision>12</cp:revision>
  <dcterms:created xsi:type="dcterms:W3CDTF">2021-06-17T18:17:43Z</dcterms:created>
  <dcterms:modified xsi:type="dcterms:W3CDTF">2021-06-20T17:16:42Z</dcterms:modified>
</cp:coreProperties>
</file>