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0" r:id="rId4"/>
    <p:sldId id="263" r:id="rId5"/>
    <p:sldId id="262" r:id="rId6"/>
    <p:sldId id="257" r:id="rId7"/>
    <p:sldId id="261" r:id="rId8"/>
    <p:sldId id="259" r:id="rId9"/>
    <p:sldId id="258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684F4D-4198-497C-8EA8-67C3FDF291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B7FDAC1-8DCC-48BE-A00D-4245179938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70437C3-17B6-4F95-8CE8-99053ACCD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F7BE4-1719-495E-8B17-546B7C801D15}" type="datetimeFigureOut">
              <a:rPr lang="en-GB" smtClean="0"/>
              <a:t>18/10/2019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30A3AAA-7998-4E14-9384-8D025F442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C8F63C8-F635-4E66-8D21-04C62B3A1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93B66-B1FF-48E4-A6BF-0FFAF6FD9B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6016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005110-FF00-4173-AD23-3DCF4191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9F4A57C-7EE8-427C-9333-C78571543B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09E28CC-FFC5-474D-B99B-AE0C64D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F7BE4-1719-495E-8B17-546B7C801D15}" type="datetimeFigureOut">
              <a:rPr lang="en-GB" smtClean="0"/>
              <a:t>18/10/2019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4604034-8036-4896-9943-87220B0EA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BB1ECF-4467-4AA5-BFCA-FB783CD49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93B66-B1FF-48E4-A6BF-0FFAF6FD9B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1267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1936348-E908-45B5-BDCD-577FDCD9FA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0E67B91-E4FA-40A5-B58D-554A471D75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46C203B-676A-42A7-BA6A-181E54D3B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F7BE4-1719-495E-8B17-546B7C801D15}" type="datetimeFigureOut">
              <a:rPr lang="en-GB" smtClean="0"/>
              <a:t>18/10/2019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F980D1-426F-47A0-B64A-1CAA2BF5F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2FB8C8E-0418-4139-91D6-5A2A3812D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93B66-B1FF-48E4-A6BF-0FFAF6FD9B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2649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1C5956-F0BC-4A6B-8576-9246168B5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419A441-ECEF-44D6-897A-001BAAF211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FA89398-C982-47CC-9B0C-B8C022EDD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F7BE4-1719-495E-8B17-546B7C801D15}" type="datetimeFigureOut">
              <a:rPr lang="en-GB" smtClean="0"/>
              <a:t>18/10/2019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62C960-2B84-43C8-8A74-961D9F241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ABC2CE-9FCB-401F-9FCD-E272F7CFE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93B66-B1FF-48E4-A6BF-0FFAF6FD9B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0717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4F17B7-314E-400A-B706-37CDC454A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1ABD1D8-0C68-488D-A51D-D382C00188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6862BFB-C80C-4246-AC41-075CEF38D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F7BE4-1719-495E-8B17-546B7C801D15}" type="datetimeFigureOut">
              <a:rPr lang="en-GB" smtClean="0"/>
              <a:t>18/10/2019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4D59161-0C8D-4ADD-9FD8-EC0962433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04E78C-24E0-4938-82B5-2EF76B543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93B66-B1FF-48E4-A6BF-0FFAF6FD9B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1323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148FA4-3326-4146-A913-85254E415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B1BACF8-96D7-49A7-A47F-EE6B10DB08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E6CD6AC-AA98-465A-B974-8CDB391BE8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8EAA7D8-1803-40CF-9ABA-031F4C657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F7BE4-1719-495E-8B17-546B7C801D15}" type="datetimeFigureOut">
              <a:rPr lang="en-GB" smtClean="0"/>
              <a:t>18/10/2019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9C022CC-8604-43F4-9C53-A1DF00AE1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09E05B3-4D69-4D76-BCD4-2ECA994D7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93B66-B1FF-48E4-A6BF-0FFAF6FD9B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7156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B67523-C3F3-4D17-821F-378743F24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B2F53A1-697D-4FC8-A38E-28A2EC15C6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FA2DD51-CABB-4FB6-865B-2864AD2BDF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F00D016-F062-47EB-B01D-7B8272F5EA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1CACD88-B8B8-4432-8296-76C7283459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8AB25A6-E536-4352-8261-E1E1BC27F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F7BE4-1719-495E-8B17-546B7C801D15}" type="datetimeFigureOut">
              <a:rPr lang="en-GB" smtClean="0"/>
              <a:t>18/10/2019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692EC17-6154-4050-A965-533335685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E877304-D41C-4F42-ACF5-047F9FC2B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93B66-B1FF-48E4-A6BF-0FFAF6FD9B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878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72E4B1-283D-4A4D-80E3-63A75CF0D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8F80251-F3DC-435E-A045-16ADC19FA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F7BE4-1719-495E-8B17-546B7C801D15}" type="datetimeFigureOut">
              <a:rPr lang="en-GB" smtClean="0"/>
              <a:t>18/10/2019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F3EEF1F-BF9C-4DBA-B0DA-A2893C6AE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EE2393A-3873-490F-A021-32F1752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93B66-B1FF-48E4-A6BF-0FFAF6FD9B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406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855FADC-9FAD-4156-AECF-F66193F8E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F7BE4-1719-495E-8B17-546B7C801D15}" type="datetimeFigureOut">
              <a:rPr lang="en-GB" smtClean="0"/>
              <a:t>18/10/2019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9B8DE71-857F-4548-8E24-675FA5932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5251F80-17B0-4F45-866A-44B3A549D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93B66-B1FF-48E4-A6BF-0FFAF6FD9B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8871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61D604-524B-4E49-8D58-0D243AF93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6AFF09E-24AC-415B-9AD2-3C73EB477B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78F0C21-22BA-4496-9718-43F769FD50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19C5FD9-865F-41D2-A4C9-B9E890031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F7BE4-1719-495E-8B17-546B7C801D15}" type="datetimeFigureOut">
              <a:rPr lang="en-GB" smtClean="0"/>
              <a:t>18/10/2019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03B373F-65B5-4B08-AEAD-B8066917B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1B0DBBA-3859-446D-BE2F-DBF5FE3B6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93B66-B1FF-48E4-A6BF-0FFAF6FD9B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1491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F05BC7-5A0E-490C-ADA0-CEE3D025E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F9BD588-4DAB-45A7-9157-79478BC06B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FA4E47F-7777-4158-8115-D3995BEC41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C0F9BC6-1F98-4B7F-8016-7C371E4E5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F7BE4-1719-495E-8B17-546B7C801D15}" type="datetimeFigureOut">
              <a:rPr lang="en-GB" smtClean="0"/>
              <a:t>18/10/2019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792ACC9-E0D3-4E04-A8CF-FAE0C2438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47C148D-1C5E-4377-97FC-F57DC5AA3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93B66-B1FF-48E4-A6BF-0FFAF6FD9B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9854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5DFF5F8-953C-46AC-8A57-DCD59D600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8E6953D-64C7-4B63-A744-610EEFE060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935944-6473-42F2-B32B-68A6C1C200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9F7BE4-1719-495E-8B17-546B7C801D15}" type="datetimeFigureOut">
              <a:rPr lang="en-GB" smtClean="0"/>
              <a:t>18/10/2019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1549734-D2CE-43A0-8BC5-58B1D205DF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E525318-61E1-4A68-8F77-320475A5DC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93B66-B1FF-48E4-A6BF-0FFAF6FD9B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620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17" Type="http://schemas.openxmlformats.org/officeDocument/2006/relationships/hyperlink" Target="https://creativecommons.org/licenses/by-nc-sa/3.0/" TargetMode="External"/><Relationship Id="rId2" Type="http://schemas.openxmlformats.org/officeDocument/2006/relationships/image" Target="../media/image1.jpeg"/><Relationship Id="rId16" Type="http://schemas.openxmlformats.org/officeDocument/2006/relationships/hyperlink" Target="https://jbrary.com/2014-favourite-storytime-picture-books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14.jp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reestockphotos.biz/stockphoto/10788" TargetMode="External"/><Relationship Id="rId13" Type="http://schemas.openxmlformats.org/officeDocument/2006/relationships/image" Target="../media/image57.png"/><Relationship Id="rId3" Type="http://schemas.openxmlformats.org/officeDocument/2006/relationships/image" Target="../media/image50.jpeg"/><Relationship Id="rId7" Type="http://schemas.openxmlformats.org/officeDocument/2006/relationships/image" Target="../media/image54.png"/><Relationship Id="rId12" Type="http://schemas.openxmlformats.org/officeDocument/2006/relationships/hyperlink" Target="http://openclipart.org/detail/80/tree-by-peterm" TargetMode="Externa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11" Type="http://schemas.openxmlformats.org/officeDocument/2006/relationships/image" Target="../media/image56.png"/><Relationship Id="rId5" Type="http://schemas.openxmlformats.org/officeDocument/2006/relationships/image" Target="../media/image52.jpeg"/><Relationship Id="rId10" Type="http://schemas.openxmlformats.org/officeDocument/2006/relationships/hyperlink" Target="http://doloresminette.deviantart.com/art/top-hat-png-315247335" TargetMode="External"/><Relationship Id="rId4" Type="http://schemas.openxmlformats.org/officeDocument/2006/relationships/image" Target="../media/image51.jpeg"/><Relationship Id="rId9" Type="http://schemas.openxmlformats.org/officeDocument/2006/relationships/image" Target="../media/image55.png"/><Relationship Id="rId14" Type="http://schemas.openxmlformats.org/officeDocument/2006/relationships/hyperlink" Target="http://www.freestockphotos.biz/stockphoto/14154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28D1C9-CAA2-493C-AA9F-22EA4AA0AE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We have been learning about….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B14B76A-2BBF-436C-B104-A9A9E1426D7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18.10.19</a:t>
            </a:r>
          </a:p>
        </p:txBody>
      </p:sp>
    </p:spTree>
    <p:extLst>
      <p:ext uri="{BB962C8B-B14F-4D97-AF65-F5344CB8AC3E}">
        <p14:creationId xmlns:p14="http://schemas.microsoft.com/office/powerpoint/2010/main" val="163626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oung boy sitting at a desk&#10;&#10;Description automatically generated">
            <a:extLst>
              <a:ext uri="{FF2B5EF4-FFF2-40B4-BE49-F238E27FC236}">
                <a16:creationId xmlns:a16="http://schemas.microsoft.com/office/drawing/2014/main" xmlns="" id="{CD22B736-3C7B-4C99-AA7F-AECD4E6A20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4" r="22851" b="5116"/>
          <a:stretch/>
        </p:blipFill>
        <p:spPr>
          <a:xfrm>
            <a:off x="489097" y="269284"/>
            <a:ext cx="2309001" cy="24791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51ED5DE-A53D-4340-9A35-BE652A2120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91" t="24806" r="40215" b="14109"/>
          <a:stretch/>
        </p:blipFill>
        <p:spPr>
          <a:xfrm>
            <a:off x="3071075" y="355532"/>
            <a:ext cx="2309001" cy="30734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E686B35-B584-4487-82D9-8080919D01A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07" r="9622" b="17829"/>
          <a:stretch/>
        </p:blipFill>
        <p:spPr>
          <a:xfrm>
            <a:off x="5567766" y="355532"/>
            <a:ext cx="2539959" cy="30734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BB662C9-EA63-41FB-9D16-861CC2FE53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230" y="355533"/>
            <a:ext cx="3392672" cy="22617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4392D21-D56E-4206-BDE6-A3FBEDC4DEE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1" t="17366" r="15409" b="13797"/>
          <a:stretch/>
        </p:blipFill>
        <p:spPr>
          <a:xfrm>
            <a:off x="8310231" y="2748421"/>
            <a:ext cx="3392672" cy="2336011"/>
          </a:xfrm>
          <a:prstGeom prst="rect">
            <a:avLst/>
          </a:prstGeom>
        </p:spPr>
      </p:pic>
      <p:pic>
        <p:nvPicPr>
          <p:cNvPr id="15" name="Picture 14" descr="A picture containing indoor, child, boy, young&#10;&#10;Description automatically generated">
            <a:extLst>
              <a:ext uri="{FF2B5EF4-FFF2-40B4-BE49-F238E27FC236}">
                <a16:creationId xmlns:a16="http://schemas.microsoft.com/office/drawing/2014/main" xmlns="" id="{51C219A0-9A4D-4EF0-A4B8-ADB170523C3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4" r="15348" b="9690"/>
          <a:stretch/>
        </p:blipFill>
        <p:spPr>
          <a:xfrm rot="5400000">
            <a:off x="5451551" y="3867348"/>
            <a:ext cx="2793504" cy="247673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7387237-FA3B-4FDD-A10F-FE42FDF0C50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1" t="10544" r="14789" b="5184"/>
          <a:stretch/>
        </p:blipFill>
        <p:spPr>
          <a:xfrm>
            <a:off x="1876422" y="3695709"/>
            <a:ext cx="3463959" cy="289300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8DBDCF8-4D5B-4FD0-B6F7-EB396D466066}"/>
              </a:ext>
            </a:extLst>
          </p:cNvPr>
          <p:cNvSpPr txBox="1"/>
          <p:nvPr/>
        </p:nvSpPr>
        <p:spPr>
          <a:xfrm>
            <a:off x="247362" y="2748421"/>
            <a:ext cx="17890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What else did you learn about this week?</a:t>
            </a:r>
          </a:p>
        </p:txBody>
      </p:sp>
    </p:spTree>
    <p:extLst>
      <p:ext uri="{BB962C8B-B14F-4D97-AF65-F5344CB8AC3E}">
        <p14:creationId xmlns:p14="http://schemas.microsoft.com/office/powerpoint/2010/main" val="1886564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DA2C235-B74A-4E0E-A182-CA37C8AAF7C4}"/>
              </a:ext>
            </a:extLst>
          </p:cNvPr>
          <p:cNvSpPr txBox="1"/>
          <p:nvPr/>
        </p:nvSpPr>
        <p:spPr>
          <a:xfrm>
            <a:off x="331304" y="304800"/>
            <a:ext cx="115824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/>
              <a:t>Please remember that school is closed next week for half term.  We re-open on Monday the 28</a:t>
            </a:r>
            <a:r>
              <a:rPr lang="en-GB" sz="5400" baseline="30000" dirty="0"/>
              <a:t>th</a:t>
            </a:r>
            <a:r>
              <a:rPr lang="en-GB" sz="5400" dirty="0"/>
              <a:t> of October.  Have a great week!</a:t>
            </a:r>
          </a:p>
          <a:p>
            <a:endParaRPr lang="en-GB" sz="5400" dirty="0"/>
          </a:p>
          <a:p>
            <a:r>
              <a:rPr lang="en-GB" sz="5400" u="sng" dirty="0"/>
              <a:t>Nursery parents </a:t>
            </a:r>
            <a:r>
              <a:rPr lang="en-GB" sz="5400" dirty="0"/>
              <a:t>– settling reviews will be booked the week of the 28</a:t>
            </a:r>
            <a:r>
              <a:rPr lang="en-GB" sz="5400" baseline="30000" dirty="0"/>
              <a:t>th</a:t>
            </a:r>
            <a:r>
              <a:rPr lang="en-GB" sz="5400" dirty="0"/>
              <a:t> October.</a:t>
            </a:r>
          </a:p>
        </p:txBody>
      </p:sp>
    </p:spTree>
    <p:extLst>
      <p:ext uri="{BB962C8B-B14F-4D97-AF65-F5344CB8AC3E}">
        <p14:creationId xmlns:p14="http://schemas.microsoft.com/office/powerpoint/2010/main" val="1849049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CE7C3D9-9C1E-420B-B2FA-50BA960E33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5" t="14884" r="16443" b="8682"/>
          <a:stretch/>
        </p:blipFill>
        <p:spPr>
          <a:xfrm>
            <a:off x="304801" y="196845"/>
            <a:ext cx="2480610" cy="21158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938CF84-9DD1-497E-846E-E64F8B7917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1" t="3410" r="18510" b="13489"/>
          <a:stretch/>
        </p:blipFill>
        <p:spPr>
          <a:xfrm>
            <a:off x="7919563" y="252529"/>
            <a:ext cx="2275367" cy="20601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DC825F0-B9DE-4C08-AE22-862F19F5F6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3" t="9922" r="15822" b="5699"/>
          <a:stretch/>
        </p:blipFill>
        <p:spPr>
          <a:xfrm>
            <a:off x="5655618" y="215457"/>
            <a:ext cx="2150212" cy="2097202"/>
          </a:xfrm>
          <a:prstGeom prst="rect">
            <a:avLst/>
          </a:prstGeom>
        </p:spPr>
      </p:pic>
      <p:pic>
        <p:nvPicPr>
          <p:cNvPr id="17" name="Picture 16" descr="A person sitting on a table&#10;&#10;Description automatically generated">
            <a:extLst>
              <a:ext uri="{FF2B5EF4-FFF2-40B4-BE49-F238E27FC236}">
                <a16:creationId xmlns:a16="http://schemas.microsoft.com/office/drawing/2014/main" xmlns="" id="{25D06404-E380-462F-B2DA-4B06D6B0153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7" t="3411" r="18923" b="15659"/>
          <a:stretch/>
        </p:blipFill>
        <p:spPr>
          <a:xfrm>
            <a:off x="2899144" y="196845"/>
            <a:ext cx="2642741" cy="2115814"/>
          </a:xfrm>
          <a:prstGeom prst="rect">
            <a:avLst/>
          </a:prstGeom>
        </p:spPr>
      </p:pic>
      <p:pic>
        <p:nvPicPr>
          <p:cNvPr id="19" name="Picture 18" descr="A person sitting on a table&#10;&#10;Description automatically generated">
            <a:extLst>
              <a:ext uri="{FF2B5EF4-FFF2-40B4-BE49-F238E27FC236}">
                <a16:creationId xmlns:a16="http://schemas.microsoft.com/office/drawing/2014/main" xmlns="" id="{C91DFC34-4674-4813-ACE4-114DB5A31C5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6" t="20155" r="22425" b="12249"/>
          <a:stretch/>
        </p:blipFill>
        <p:spPr>
          <a:xfrm>
            <a:off x="9732961" y="2481468"/>
            <a:ext cx="2319122" cy="1895064"/>
          </a:xfrm>
          <a:prstGeom prst="rect">
            <a:avLst/>
          </a:prstGeom>
        </p:spPr>
      </p:pic>
      <p:pic>
        <p:nvPicPr>
          <p:cNvPr id="21" name="Picture 20" descr="A person sitting at a table&#10;&#10;Description automatically generated">
            <a:extLst>
              <a:ext uri="{FF2B5EF4-FFF2-40B4-BE49-F238E27FC236}">
                <a16:creationId xmlns:a16="http://schemas.microsoft.com/office/drawing/2014/main" xmlns="" id="{23EB8C4F-7069-4CB9-A7E7-43507A137F4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080" y="2481468"/>
            <a:ext cx="2842596" cy="1895064"/>
          </a:xfrm>
          <a:prstGeom prst="rect">
            <a:avLst/>
          </a:prstGeom>
        </p:spPr>
      </p:pic>
      <p:pic>
        <p:nvPicPr>
          <p:cNvPr id="23" name="Picture 22" descr="A picture containing person, indoor, table, child&#10;&#10;Description automatically generated">
            <a:extLst>
              <a:ext uri="{FF2B5EF4-FFF2-40B4-BE49-F238E27FC236}">
                <a16:creationId xmlns:a16="http://schemas.microsoft.com/office/drawing/2014/main" xmlns="" id="{2CC34677-B850-43F5-8A09-CDAAD878393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9" t="3684" r="26159" b="11938"/>
          <a:stretch/>
        </p:blipFill>
        <p:spPr>
          <a:xfrm>
            <a:off x="4703702" y="2481469"/>
            <a:ext cx="1803735" cy="1895064"/>
          </a:xfrm>
          <a:prstGeom prst="rect">
            <a:avLst/>
          </a:prstGeom>
        </p:spPr>
      </p:pic>
      <p:pic>
        <p:nvPicPr>
          <p:cNvPr id="25" name="Picture 24" descr="A picture containing person, indoor, boy, young&#10;&#10;Description automatically generated">
            <a:extLst>
              <a:ext uri="{FF2B5EF4-FFF2-40B4-BE49-F238E27FC236}">
                <a16:creationId xmlns:a16="http://schemas.microsoft.com/office/drawing/2014/main" xmlns="" id="{07642A36-79FE-4140-93DB-7DCBC624495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7" t="10232" r="21818" b="14419"/>
          <a:stretch/>
        </p:blipFill>
        <p:spPr>
          <a:xfrm>
            <a:off x="2145034" y="2481468"/>
            <a:ext cx="2303383" cy="1895064"/>
          </a:xfrm>
          <a:prstGeom prst="rect">
            <a:avLst/>
          </a:prstGeom>
        </p:spPr>
      </p:pic>
      <p:pic>
        <p:nvPicPr>
          <p:cNvPr id="27" name="Picture 26" descr="A picture containing person, indoor, boy, young&#10;&#10;Description automatically generated">
            <a:extLst>
              <a:ext uri="{FF2B5EF4-FFF2-40B4-BE49-F238E27FC236}">
                <a16:creationId xmlns:a16="http://schemas.microsoft.com/office/drawing/2014/main" xmlns="" id="{E2BCDB1E-6B1F-4A36-B366-117B154B61B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44" t="24496" r="23058" b="3682"/>
          <a:stretch/>
        </p:blipFill>
        <p:spPr>
          <a:xfrm>
            <a:off x="126559" y="4545341"/>
            <a:ext cx="1900716" cy="1849803"/>
          </a:xfrm>
          <a:prstGeom prst="rect">
            <a:avLst/>
          </a:prstGeom>
        </p:spPr>
      </p:pic>
      <p:pic>
        <p:nvPicPr>
          <p:cNvPr id="29" name="Picture 28" descr="A picture containing indoor, boy, person, table&#10;&#10;Description automatically generated">
            <a:extLst>
              <a:ext uri="{FF2B5EF4-FFF2-40B4-BE49-F238E27FC236}">
                <a16:creationId xmlns:a16="http://schemas.microsoft.com/office/drawing/2014/main" xmlns="" id="{5CD87FB2-EA30-4D2C-A6D1-1C73B384F56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5" t="10853" r="25745" b="17209"/>
          <a:stretch/>
        </p:blipFill>
        <p:spPr>
          <a:xfrm>
            <a:off x="2145034" y="4545341"/>
            <a:ext cx="2066600" cy="189506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81CEBEEF-AE38-43C3-A32A-32FEB4684A3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3" t="2871" r="21818" b="25271"/>
          <a:stretch/>
        </p:blipFill>
        <p:spPr>
          <a:xfrm>
            <a:off x="4448416" y="4547191"/>
            <a:ext cx="2091377" cy="189321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6A5809C1-314D-40DA-9438-499504DBE54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5" t="9279" r="24298" b="17829"/>
          <a:stretch/>
        </p:blipFill>
        <p:spPr>
          <a:xfrm>
            <a:off x="6635080" y="4545341"/>
            <a:ext cx="2643963" cy="1849803"/>
          </a:xfrm>
          <a:prstGeom prst="rect">
            <a:avLst/>
          </a:prstGeom>
        </p:spPr>
      </p:pic>
      <p:pic>
        <p:nvPicPr>
          <p:cNvPr id="37" name="Picture 36" descr="A person sitting at a table&#10;&#10;Description automatically generated">
            <a:extLst>
              <a:ext uri="{FF2B5EF4-FFF2-40B4-BE49-F238E27FC236}">
                <a16:creationId xmlns:a16="http://schemas.microsoft.com/office/drawing/2014/main" xmlns="" id="{D22ABF2C-C5EA-4AB0-A3B4-904A06709CE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9" t="24807" r="24712" b="13798"/>
          <a:stretch/>
        </p:blipFill>
        <p:spPr>
          <a:xfrm>
            <a:off x="9408120" y="4545340"/>
            <a:ext cx="2543504" cy="1893213"/>
          </a:xfrm>
          <a:prstGeom prst="rect">
            <a:avLst/>
          </a:prstGeom>
        </p:spPr>
      </p:pic>
      <p:pic>
        <p:nvPicPr>
          <p:cNvPr id="41" name="Picture 40" descr="A yellow sign with black text&#10;&#10;Description automatically generated">
            <a:extLst>
              <a:ext uri="{FF2B5EF4-FFF2-40B4-BE49-F238E27FC236}">
                <a16:creationId xmlns:a16="http://schemas.microsoft.com/office/drawing/2014/main" xmlns="" id="{C335226E-C91C-44B1-8199-E55A7722F52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6"/>
              </a:ext>
            </a:extLst>
          </a:blip>
          <a:stretch>
            <a:fillRect/>
          </a:stretch>
        </p:blipFill>
        <p:spPr>
          <a:xfrm>
            <a:off x="10308663" y="590393"/>
            <a:ext cx="1642962" cy="1632009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FB782CD7-CD4B-4F28-B4E4-D9CAA63A4FD5}"/>
              </a:ext>
            </a:extLst>
          </p:cNvPr>
          <p:cNvSpPr txBox="1"/>
          <p:nvPr/>
        </p:nvSpPr>
        <p:spPr>
          <a:xfrm rot="4069612">
            <a:off x="4667250" y="5120741"/>
            <a:ext cx="88967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16" tooltip="https://jbrary.com/2014-favourite-storytime-picture-books/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17" tooltip="https://creativecommons.org/licenses/by-nc-sa/3.0/"/>
              </a:rPr>
              <a:t>CC BY-SA-NC</a:t>
            </a:r>
            <a:endParaRPr lang="en-GB" sz="90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D7F55A43-3A5B-4057-96C1-919106D12585}"/>
              </a:ext>
            </a:extLst>
          </p:cNvPr>
          <p:cNvSpPr txBox="1"/>
          <p:nvPr/>
        </p:nvSpPr>
        <p:spPr>
          <a:xfrm>
            <a:off x="304801" y="2481468"/>
            <a:ext cx="17224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How many frogs could you fit on a log?</a:t>
            </a:r>
          </a:p>
        </p:txBody>
      </p:sp>
    </p:spTree>
    <p:extLst>
      <p:ext uri="{BB962C8B-B14F-4D97-AF65-F5344CB8AC3E}">
        <p14:creationId xmlns:p14="http://schemas.microsoft.com/office/powerpoint/2010/main" val="2456417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indoor, man, holding&#10;&#10;Description automatically generated">
            <a:extLst>
              <a:ext uri="{FF2B5EF4-FFF2-40B4-BE49-F238E27FC236}">
                <a16:creationId xmlns:a16="http://schemas.microsoft.com/office/drawing/2014/main" xmlns="" id="{ADD0F817-04FD-4D25-AF19-D63023D016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5" t="12636" r="12247" b="5039"/>
          <a:stretch/>
        </p:blipFill>
        <p:spPr>
          <a:xfrm rot="5400000">
            <a:off x="-64556" y="3978558"/>
            <a:ext cx="2766466" cy="20925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7896F11-F555-4F26-A292-D5EFAAD7ED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4" r="7132" b="6124"/>
          <a:stretch/>
        </p:blipFill>
        <p:spPr>
          <a:xfrm rot="16200000">
            <a:off x="2636376" y="517144"/>
            <a:ext cx="2460369" cy="1990319"/>
          </a:xfrm>
          <a:prstGeom prst="rect">
            <a:avLst/>
          </a:prstGeom>
        </p:spPr>
      </p:pic>
      <p:pic>
        <p:nvPicPr>
          <p:cNvPr id="9" name="Picture 8" descr="A picture containing indoor, refrigerator, open, kitchen&#10;&#10;Description automatically generated">
            <a:extLst>
              <a:ext uri="{FF2B5EF4-FFF2-40B4-BE49-F238E27FC236}">
                <a16:creationId xmlns:a16="http://schemas.microsoft.com/office/drawing/2014/main" xmlns="" id="{63C09A4F-C7BC-4E1B-A63A-F02082D06B8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3" t="4729" r="20310" b="2713"/>
          <a:stretch/>
        </p:blipFill>
        <p:spPr>
          <a:xfrm rot="5400000">
            <a:off x="4979136" y="374460"/>
            <a:ext cx="2475925" cy="22601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9055FD4-F113-43A7-958A-CA51AD1603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05032" y="856834"/>
            <a:ext cx="3227102" cy="21514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9736E94-509D-4B53-A43D-C70D6BB9CD8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1"/>
          <a:stretch/>
        </p:blipFill>
        <p:spPr>
          <a:xfrm rot="16200000">
            <a:off x="9869649" y="4383443"/>
            <a:ext cx="2156678" cy="1892595"/>
          </a:xfrm>
          <a:prstGeom prst="rect">
            <a:avLst/>
          </a:prstGeom>
        </p:spPr>
      </p:pic>
      <p:pic>
        <p:nvPicPr>
          <p:cNvPr id="15" name="Picture 14" descr="A picture containing refrigerator, young, kitchen, standing&#10;&#10;Description automatically generated">
            <a:extLst>
              <a:ext uri="{FF2B5EF4-FFF2-40B4-BE49-F238E27FC236}">
                <a16:creationId xmlns:a16="http://schemas.microsoft.com/office/drawing/2014/main" xmlns="" id="{FDEA8399-B803-4C52-BD32-676FC681C3C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2" t="12480" r="26412" b="4109"/>
          <a:stretch/>
        </p:blipFill>
        <p:spPr>
          <a:xfrm rot="5400000">
            <a:off x="2775555" y="2953919"/>
            <a:ext cx="2156679" cy="1990318"/>
          </a:xfrm>
          <a:prstGeom prst="rect">
            <a:avLst/>
          </a:prstGeom>
        </p:spPr>
      </p:pic>
      <p:pic>
        <p:nvPicPr>
          <p:cNvPr id="21" name="Picture 20" descr="A picture containing table, person, indoor, child&#10;&#10;Description automatically generated">
            <a:extLst>
              <a:ext uri="{FF2B5EF4-FFF2-40B4-BE49-F238E27FC236}">
                <a16:creationId xmlns:a16="http://schemas.microsoft.com/office/drawing/2014/main" xmlns="" id="{CDC2EEBD-222A-4B94-B08C-3AB0C42EC0E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4" t="4651" r="26985" b="7598"/>
          <a:stretch/>
        </p:blipFill>
        <p:spPr>
          <a:xfrm>
            <a:off x="7527250" y="282119"/>
            <a:ext cx="2002984" cy="2188588"/>
          </a:xfrm>
          <a:prstGeom prst="rect">
            <a:avLst/>
          </a:prstGeom>
        </p:spPr>
      </p:pic>
      <p:pic>
        <p:nvPicPr>
          <p:cNvPr id="23" name="Picture 22" descr="A picture containing table, indoor, person, front&#10;&#10;Description automatically generated">
            <a:extLst>
              <a:ext uri="{FF2B5EF4-FFF2-40B4-BE49-F238E27FC236}">
                <a16:creationId xmlns:a16="http://schemas.microsoft.com/office/drawing/2014/main" xmlns="" id="{7D95B235-472F-4462-AC50-F75CAC7DB6D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2" r="25401" b="4248"/>
          <a:stretch/>
        </p:blipFill>
        <p:spPr>
          <a:xfrm>
            <a:off x="7539915" y="2742489"/>
            <a:ext cx="2065289" cy="2575078"/>
          </a:xfrm>
          <a:prstGeom prst="rect">
            <a:avLst/>
          </a:prstGeom>
        </p:spPr>
      </p:pic>
      <p:pic>
        <p:nvPicPr>
          <p:cNvPr id="25" name="Picture 24" descr="A picture containing table, room, desk&#10;&#10;Description automatically generated">
            <a:extLst>
              <a:ext uri="{FF2B5EF4-FFF2-40B4-BE49-F238E27FC236}">
                <a16:creationId xmlns:a16="http://schemas.microsoft.com/office/drawing/2014/main" xmlns="" id="{ACF011DB-D5ED-42D3-961B-A3F737768C3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1" t="7132" r="22644" b="11280"/>
          <a:stretch/>
        </p:blipFill>
        <p:spPr>
          <a:xfrm>
            <a:off x="272386" y="504174"/>
            <a:ext cx="2373702" cy="2788260"/>
          </a:xfrm>
          <a:prstGeom prst="rect">
            <a:avLst/>
          </a:prstGeom>
        </p:spPr>
      </p:pic>
      <p:pic>
        <p:nvPicPr>
          <p:cNvPr id="29" name="Picture 28" descr="A picture containing indoor, person, table, sitting&#10;&#10;Description automatically generated">
            <a:extLst>
              <a:ext uri="{FF2B5EF4-FFF2-40B4-BE49-F238E27FC236}">
                <a16:creationId xmlns:a16="http://schemas.microsoft.com/office/drawing/2014/main" xmlns="" id="{E6249967-1E5D-4460-9416-5FA521DC7A2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3" r="30707" b="20000"/>
          <a:stretch/>
        </p:blipFill>
        <p:spPr>
          <a:xfrm>
            <a:off x="5087031" y="2882083"/>
            <a:ext cx="2315205" cy="280433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4B33EE0F-0418-44CB-91F8-616C03F9723F}"/>
              </a:ext>
            </a:extLst>
          </p:cNvPr>
          <p:cNvSpPr txBox="1"/>
          <p:nvPr/>
        </p:nvSpPr>
        <p:spPr>
          <a:xfrm>
            <a:off x="2531165" y="5181600"/>
            <a:ext cx="23152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Our Talking Tables stories!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1DE252C7-372A-4F63-A815-21D833D47F9B}"/>
              </a:ext>
            </a:extLst>
          </p:cNvPr>
          <p:cNvSpPr txBox="1"/>
          <p:nvPr/>
        </p:nvSpPr>
        <p:spPr>
          <a:xfrm>
            <a:off x="7527250" y="5447347"/>
            <a:ext cx="2315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Was your story happy, funny, sad or scary?</a:t>
            </a:r>
          </a:p>
        </p:txBody>
      </p:sp>
    </p:spTree>
    <p:extLst>
      <p:ext uri="{BB962C8B-B14F-4D97-AF65-F5344CB8AC3E}">
        <p14:creationId xmlns:p14="http://schemas.microsoft.com/office/powerpoint/2010/main" val="2988164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hild, boy, little, young&#10;&#10;Description automatically generated">
            <a:extLst>
              <a:ext uri="{FF2B5EF4-FFF2-40B4-BE49-F238E27FC236}">
                <a16:creationId xmlns:a16="http://schemas.microsoft.com/office/drawing/2014/main" xmlns="" id="{F989A558-DFC0-401E-A538-5AE9077466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0" t="11473" r="29466" b="6046"/>
          <a:stretch/>
        </p:blipFill>
        <p:spPr>
          <a:xfrm>
            <a:off x="483408" y="218553"/>
            <a:ext cx="2450078" cy="32104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B451DBE-7686-41CD-8123-C3C0315D05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9" t="19225" r="26779" b="15659"/>
          <a:stretch/>
        </p:blipFill>
        <p:spPr>
          <a:xfrm rot="5400000">
            <a:off x="-205153" y="4109363"/>
            <a:ext cx="2980647" cy="2079522"/>
          </a:xfrm>
          <a:prstGeom prst="rect">
            <a:avLst/>
          </a:prstGeom>
        </p:spPr>
      </p:pic>
      <p:pic>
        <p:nvPicPr>
          <p:cNvPr id="9" name="Picture 8" descr="A person sitting on a bench in front of a fence&#10;&#10;Description automatically generated">
            <a:extLst>
              <a:ext uri="{FF2B5EF4-FFF2-40B4-BE49-F238E27FC236}">
                <a16:creationId xmlns:a16="http://schemas.microsoft.com/office/drawing/2014/main" xmlns="" id="{745A5A86-4C72-4928-9CD3-7AC9560622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31" t="16434" r="10020" b="5271"/>
          <a:stretch/>
        </p:blipFill>
        <p:spPr>
          <a:xfrm>
            <a:off x="6876595" y="303520"/>
            <a:ext cx="3386469" cy="2968306"/>
          </a:xfrm>
          <a:prstGeom prst="rect">
            <a:avLst/>
          </a:prstGeom>
        </p:spPr>
      </p:pic>
      <p:pic>
        <p:nvPicPr>
          <p:cNvPr id="11" name="Picture 10" descr="A picture containing person, child, table, boy&#10;&#10;Description automatically generated">
            <a:extLst>
              <a:ext uri="{FF2B5EF4-FFF2-40B4-BE49-F238E27FC236}">
                <a16:creationId xmlns:a16="http://schemas.microsoft.com/office/drawing/2014/main" xmlns="" id="{6FDB8164-A7A4-467E-AE3E-4616835C4F7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0" t="5271" r="8381" b="5329"/>
          <a:stretch/>
        </p:blipFill>
        <p:spPr>
          <a:xfrm>
            <a:off x="3226492" y="231314"/>
            <a:ext cx="3374665" cy="3040512"/>
          </a:xfrm>
          <a:prstGeom prst="rect">
            <a:avLst/>
          </a:prstGeom>
        </p:spPr>
      </p:pic>
      <p:pic>
        <p:nvPicPr>
          <p:cNvPr id="13" name="Picture 12" descr="A picture containing table, sitting, boy, bench&#10;&#10;Description automatically generated">
            <a:extLst>
              <a:ext uri="{FF2B5EF4-FFF2-40B4-BE49-F238E27FC236}">
                <a16:creationId xmlns:a16="http://schemas.microsoft.com/office/drawing/2014/main" xmlns="" id="{98096B1B-E214-417B-9AA9-F434C5BA4BB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r="41249"/>
          <a:stretch/>
        </p:blipFill>
        <p:spPr>
          <a:xfrm>
            <a:off x="2546010" y="3586174"/>
            <a:ext cx="3104707" cy="3053273"/>
          </a:xfrm>
          <a:prstGeom prst="rect">
            <a:avLst/>
          </a:prstGeom>
        </p:spPr>
      </p:pic>
      <p:pic>
        <p:nvPicPr>
          <p:cNvPr id="15" name="Picture 14" descr="A picture containing person, table, bench, sitting&#10;&#10;Description automatically generated">
            <a:extLst>
              <a:ext uri="{FF2B5EF4-FFF2-40B4-BE49-F238E27FC236}">
                <a16:creationId xmlns:a16="http://schemas.microsoft.com/office/drawing/2014/main" xmlns="" id="{A09A097C-C4AA-49D5-BA0F-E7C3FDD2636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8" b="5466"/>
          <a:stretch/>
        </p:blipFill>
        <p:spPr>
          <a:xfrm>
            <a:off x="5882426" y="4227328"/>
            <a:ext cx="2728593" cy="241211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E1FED83-BDFA-4F3F-9D65-EDCC4816DC8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3" t="3721" r="27605"/>
          <a:stretch/>
        </p:blipFill>
        <p:spPr>
          <a:xfrm>
            <a:off x="8998013" y="3586174"/>
            <a:ext cx="2871355" cy="305327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0B3AE32-1E13-4695-BD32-70A2B8D0AA4B}"/>
              </a:ext>
            </a:extLst>
          </p:cNvPr>
          <p:cNvSpPr txBox="1"/>
          <p:nvPr/>
        </p:nvSpPr>
        <p:spPr>
          <a:xfrm>
            <a:off x="10389704" y="197585"/>
            <a:ext cx="180229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What did you make with the blocks?</a:t>
            </a:r>
          </a:p>
          <a:p>
            <a:endParaRPr lang="en-GB" sz="2400" dirty="0"/>
          </a:p>
          <a:p>
            <a:r>
              <a:rPr lang="en-GB" sz="2400" dirty="0"/>
              <a:t>Can you remember the safety rules?</a:t>
            </a:r>
          </a:p>
        </p:txBody>
      </p:sp>
    </p:spTree>
    <p:extLst>
      <p:ext uri="{BB962C8B-B14F-4D97-AF65-F5344CB8AC3E}">
        <p14:creationId xmlns:p14="http://schemas.microsoft.com/office/powerpoint/2010/main" val="3985677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young children sitting on a table&#10;&#10;Description automatically generated">
            <a:extLst>
              <a:ext uri="{FF2B5EF4-FFF2-40B4-BE49-F238E27FC236}">
                <a16:creationId xmlns:a16="http://schemas.microsoft.com/office/drawing/2014/main" xmlns="" id="{8F1E7D8D-6184-4F93-966C-83B283EB89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0" t="9923" r="11274" b="8837"/>
          <a:stretch/>
        </p:blipFill>
        <p:spPr>
          <a:xfrm>
            <a:off x="266544" y="297712"/>
            <a:ext cx="4306379" cy="36871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BE79247-9A43-4A95-985F-1EA62B28A5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11" t="4341"/>
          <a:stretch/>
        </p:blipFill>
        <p:spPr>
          <a:xfrm>
            <a:off x="8883386" y="167124"/>
            <a:ext cx="2727367" cy="24780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AE70A50-0896-441E-92FD-5C983CF7FA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9" t="13643" r="31120" b="15039"/>
          <a:stretch/>
        </p:blipFill>
        <p:spPr>
          <a:xfrm>
            <a:off x="9597383" y="2834901"/>
            <a:ext cx="2248631" cy="1808340"/>
          </a:xfrm>
          <a:prstGeom prst="rect">
            <a:avLst/>
          </a:prstGeom>
        </p:spPr>
      </p:pic>
      <p:pic>
        <p:nvPicPr>
          <p:cNvPr id="11" name="Picture 10" descr="A young boy sitting at a table&#10;&#10;Description automatically generated">
            <a:extLst>
              <a:ext uri="{FF2B5EF4-FFF2-40B4-BE49-F238E27FC236}">
                <a16:creationId xmlns:a16="http://schemas.microsoft.com/office/drawing/2014/main" xmlns="" id="{51C9AD34-1E4A-4742-8536-7213CDD38C2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10" t="9612" r="9208" b="16899"/>
          <a:stretch/>
        </p:blipFill>
        <p:spPr>
          <a:xfrm>
            <a:off x="8990870" y="4851805"/>
            <a:ext cx="2248631" cy="1719115"/>
          </a:xfrm>
          <a:prstGeom prst="rect">
            <a:avLst/>
          </a:prstGeom>
        </p:spPr>
      </p:pic>
      <p:pic>
        <p:nvPicPr>
          <p:cNvPr id="13" name="Picture 12" descr="A young boy sitting at a table&#10;&#10;Description automatically generated">
            <a:extLst>
              <a:ext uri="{FF2B5EF4-FFF2-40B4-BE49-F238E27FC236}">
                <a16:creationId xmlns:a16="http://schemas.microsoft.com/office/drawing/2014/main" xmlns="" id="{2925413B-F162-40AD-AAC7-68E4E3F8ED9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74" b="10388"/>
          <a:stretch/>
        </p:blipFill>
        <p:spPr>
          <a:xfrm>
            <a:off x="6481586" y="4168873"/>
            <a:ext cx="2248630" cy="2402048"/>
          </a:xfrm>
          <a:prstGeom prst="rect">
            <a:avLst/>
          </a:prstGeom>
        </p:spPr>
      </p:pic>
      <p:pic>
        <p:nvPicPr>
          <p:cNvPr id="15" name="Picture 14" descr="A picture containing boy, person, child, young&#10;&#10;Description automatically generated">
            <a:extLst>
              <a:ext uri="{FF2B5EF4-FFF2-40B4-BE49-F238E27FC236}">
                <a16:creationId xmlns:a16="http://schemas.microsoft.com/office/drawing/2014/main" xmlns="" id="{E7FCD89E-F86D-4A83-8A70-74325C0D7DB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1" t="15142" r="11737" b="15528"/>
          <a:stretch/>
        </p:blipFill>
        <p:spPr>
          <a:xfrm rot="16200000">
            <a:off x="6428824" y="1779735"/>
            <a:ext cx="2764467" cy="1730829"/>
          </a:xfrm>
          <a:prstGeom prst="rect">
            <a:avLst/>
          </a:prstGeom>
        </p:spPr>
      </p:pic>
      <p:pic>
        <p:nvPicPr>
          <p:cNvPr id="17" name="Picture 16" descr="A picture containing young, small, holding, sitting&#10;&#10;Description automatically generated">
            <a:extLst>
              <a:ext uri="{FF2B5EF4-FFF2-40B4-BE49-F238E27FC236}">
                <a16:creationId xmlns:a16="http://schemas.microsoft.com/office/drawing/2014/main" xmlns="" id="{965C3DC2-C820-44F8-8508-E3E889B9BE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57287" y="1603431"/>
            <a:ext cx="2857730" cy="19051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64CE802-D1D7-40B9-A939-86E8F5C4F48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5" t="15199" r="23101" b="15201"/>
          <a:stretch/>
        </p:blipFill>
        <p:spPr>
          <a:xfrm rot="5400000">
            <a:off x="31091" y="4291247"/>
            <a:ext cx="2465465" cy="2072619"/>
          </a:xfrm>
          <a:prstGeom prst="rect">
            <a:avLst/>
          </a:prstGeom>
        </p:spPr>
      </p:pic>
      <p:pic>
        <p:nvPicPr>
          <p:cNvPr id="21" name="Picture 20" descr="A picture containing water, surfing, riding, young&#10;&#10;Description automatically generated">
            <a:extLst>
              <a:ext uri="{FF2B5EF4-FFF2-40B4-BE49-F238E27FC236}">
                <a16:creationId xmlns:a16="http://schemas.microsoft.com/office/drawing/2014/main" xmlns="" id="{8FCAFD07-9E61-4B85-AE5B-583BDDD2AFA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926" y="4168873"/>
            <a:ext cx="3603074" cy="240204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B1C84755-C5B3-4617-818C-9789ADCE98CA}"/>
              </a:ext>
            </a:extLst>
          </p:cNvPr>
          <p:cNvSpPr txBox="1"/>
          <p:nvPr/>
        </p:nvSpPr>
        <p:spPr>
          <a:xfrm>
            <a:off x="4717774" y="167124"/>
            <a:ext cx="40124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Tell me about your paintings.</a:t>
            </a:r>
          </a:p>
        </p:txBody>
      </p:sp>
    </p:spTree>
    <p:extLst>
      <p:ext uri="{BB962C8B-B14F-4D97-AF65-F5344CB8AC3E}">
        <p14:creationId xmlns:p14="http://schemas.microsoft.com/office/powerpoint/2010/main" val="2291444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indoor, holding, boy&#10;&#10;Description automatically generated">
            <a:extLst>
              <a:ext uri="{FF2B5EF4-FFF2-40B4-BE49-F238E27FC236}">
                <a16:creationId xmlns:a16="http://schemas.microsoft.com/office/drawing/2014/main" xmlns="" id="{0627014C-E0FD-45E6-88D5-7A04785B5A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95121" y="4056321"/>
            <a:ext cx="2711305" cy="1807537"/>
          </a:xfrm>
          <a:prstGeom prst="rect">
            <a:avLst/>
          </a:prstGeom>
        </p:spPr>
      </p:pic>
      <p:pic>
        <p:nvPicPr>
          <p:cNvPr id="5" name="Picture 4" descr="A picture containing indoor, person, sitting, small&#10;&#10;Description automatically generated">
            <a:extLst>
              <a:ext uri="{FF2B5EF4-FFF2-40B4-BE49-F238E27FC236}">
                <a16:creationId xmlns:a16="http://schemas.microsoft.com/office/drawing/2014/main" xmlns="" id="{9DAE8067-22A6-4EC2-94D1-BE070F5479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695123" y="813390"/>
            <a:ext cx="2711302" cy="1807535"/>
          </a:xfrm>
          <a:prstGeom prst="rect">
            <a:avLst/>
          </a:prstGeom>
        </p:spPr>
      </p:pic>
      <p:pic>
        <p:nvPicPr>
          <p:cNvPr id="7" name="Picture 6" descr="A picture containing person, indoor, child, little&#10;&#10;Description automatically generated">
            <a:extLst>
              <a:ext uri="{FF2B5EF4-FFF2-40B4-BE49-F238E27FC236}">
                <a16:creationId xmlns:a16="http://schemas.microsoft.com/office/drawing/2014/main" xmlns="" id="{E399F4F7-1938-4C1C-B98E-DFCA0882CF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480002" y="813390"/>
            <a:ext cx="2711304" cy="1807536"/>
          </a:xfrm>
          <a:prstGeom prst="rect">
            <a:avLst/>
          </a:prstGeom>
        </p:spPr>
      </p:pic>
      <p:pic>
        <p:nvPicPr>
          <p:cNvPr id="9" name="Picture 8" descr="A person sitting at a table&#10;&#10;Description automatically generated">
            <a:extLst>
              <a:ext uri="{FF2B5EF4-FFF2-40B4-BE49-F238E27FC236}">
                <a16:creationId xmlns:a16="http://schemas.microsoft.com/office/drawing/2014/main" xmlns="" id="{DAC573D8-F3D2-4DB3-94B0-6B499C33002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45" t="10853" r="26572" b="22171"/>
          <a:stretch/>
        </p:blipFill>
        <p:spPr>
          <a:xfrm>
            <a:off x="7900255" y="3429000"/>
            <a:ext cx="1856883" cy="2099930"/>
          </a:xfrm>
          <a:prstGeom prst="rect">
            <a:avLst/>
          </a:prstGeom>
        </p:spPr>
      </p:pic>
      <p:pic>
        <p:nvPicPr>
          <p:cNvPr id="11" name="Picture 10" descr="A picture containing grass, person, holding, outdoor&#10;&#10;Description automatically generated">
            <a:extLst>
              <a:ext uri="{FF2B5EF4-FFF2-40B4-BE49-F238E27FC236}">
                <a16:creationId xmlns:a16="http://schemas.microsoft.com/office/drawing/2014/main" xmlns="" id="{F2D09EBF-F221-45F5-A353-EA017A18297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6" t="9612" r="32461" b="7907"/>
          <a:stretch/>
        </p:blipFill>
        <p:spPr>
          <a:xfrm>
            <a:off x="5097370" y="361506"/>
            <a:ext cx="2426932" cy="23179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B411FD2-491F-4E6D-8331-E7793D97FCD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6" t="26046" r="29880" b="17209"/>
          <a:stretch/>
        </p:blipFill>
        <p:spPr>
          <a:xfrm>
            <a:off x="419044" y="4478965"/>
            <a:ext cx="3068435" cy="19702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ED368BD-A1D3-4CA4-A6EC-F462C63A4CE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3" r="28639" b="5960"/>
          <a:stretch/>
        </p:blipFill>
        <p:spPr>
          <a:xfrm rot="5400000">
            <a:off x="516563" y="1300897"/>
            <a:ext cx="2873397" cy="30684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1085614-F1A4-47EE-983A-2309DCA8755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1" t="18760" r="37710" b="1860"/>
          <a:stretch/>
        </p:blipFill>
        <p:spPr>
          <a:xfrm rot="5400000">
            <a:off x="3608872" y="4539220"/>
            <a:ext cx="1947523" cy="180753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0CDFE6C-CB14-48D3-BCDE-D652A435C04C}"/>
              </a:ext>
            </a:extLst>
          </p:cNvPr>
          <p:cNvSpPr txBox="1"/>
          <p:nvPr/>
        </p:nvSpPr>
        <p:spPr>
          <a:xfrm>
            <a:off x="3678864" y="2782957"/>
            <a:ext cx="39543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We played a listening game…..then the children played their    		   own 			   game!</a:t>
            </a:r>
          </a:p>
        </p:txBody>
      </p:sp>
    </p:spTree>
    <p:extLst>
      <p:ext uri="{BB962C8B-B14F-4D97-AF65-F5344CB8AC3E}">
        <p14:creationId xmlns:p14="http://schemas.microsoft.com/office/powerpoint/2010/main" val="1212879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16B96FB-E409-41DC-84CB-443A39F302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7" r="7554"/>
          <a:stretch/>
        </p:blipFill>
        <p:spPr>
          <a:xfrm>
            <a:off x="382771" y="378209"/>
            <a:ext cx="2537309" cy="2764466"/>
          </a:xfrm>
          <a:prstGeom prst="rect">
            <a:avLst/>
          </a:prstGeom>
        </p:spPr>
      </p:pic>
      <p:pic>
        <p:nvPicPr>
          <p:cNvPr id="5" name="Picture 4" descr="A small child sitting on a table&#10;&#10;Description automatically generated">
            <a:extLst>
              <a:ext uri="{FF2B5EF4-FFF2-40B4-BE49-F238E27FC236}">
                <a16:creationId xmlns:a16="http://schemas.microsoft.com/office/drawing/2014/main" xmlns="" id="{5D4F5AF6-CE59-4466-B9C1-AB8FB2AEFB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6" t="2170" r="7760" b="2946"/>
          <a:stretch/>
        </p:blipFill>
        <p:spPr>
          <a:xfrm>
            <a:off x="3023109" y="378209"/>
            <a:ext cx="2990322" cy="27644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0CB35D8-58CD-475D-9D8C-009789CDCF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3" r="23678" b="5515"/>
          <a:stretch/>
        </p:blipFill>
        <p:spPr>
          <a:xfrm>
            <a:off x="6178571" y="378209"/>
            <a:ext cx="2767057" cy="27644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C9C01A8-005C-4579-B1AF-8BF414231F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10" t="17054" r="21197" b="3256"/>
          <a:stretch/>
        </p:blipFill>
        <p:spPr>
          <a:xfrm>
            <a:off x="9098546" y="378209"/>
            <a:ext cx="2710682" cy="27644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A835015-2B89-4B9C-9264-9E00E29008E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3" t="5515" r="15203" b="5515"/>
          <a:stretch/>
        </p:blipFill>
        <p:spPr>
          <a:xfrm>
            <a:off x="7931888" y="3429000"/>
            <a:ext cx="3877340" cy="3215380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xmlns="" id="{47FCF74F-B7C7-446A-A6B0-002CC2B12C6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>
            <a:off x="382771" y="3180352"/>
            <a:ext cx="1755800" cy="1667827"/>
          </a:xfrm>
          <a:prstGeom prst="rect">
            <a:avLst/>
          </a:prstGeom>
        </p:spPr>
      </p:pic>
      <p:pic>
        <p:nvPicPr>
          <p:cNvPr id="15" name="Picture 14" descr="A white and black hat&#10;&#10;Description automatically generated">
            <a:extLst>
              <a:ext uri="{FF2B5EF4-FFF2-40B4-BE49-F238E27FC236}">
                <a16:creationId xmlns:a16="http://schemas.microsoft.com/office/drawing/2014/main" xmlns="" id="{4A74F7A9-9E81-4273-B9DC-9D0D078B287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0"/>
              </a:ext>
            </a:extLst>
          </a:blip>
          <a:stretch>
            <a:fillRect/>
          </a:stretch>
        </p:blipFill>
        <p:spPr>
          <a:xfrm>
            <a:off x="2276117" y="3429000"/>
            <a:ext cx="1755800" cy="1170533"/>
          </a:xfrm>
          <a:prstGeom prst="rect">
            <a:avLst/>
          </a:prstGeom>
        </p:spPr>
      </p:pic>
      <p:pic>
        <p:nvPicPr>
          <p:cNvPr id="18" name="Picture 17" descr="A picture containing stool, table, drawing&#10;&#10;Description automatically generated">
            <a:extLst>
              <a:ext uri="{FF2B5EF4-FFF2-40B4-BE49-F238E27FC236}">
                <a16:creationId xmlns:a16="http://schemas.microsoft.com/office/drawing/2014/main" xmlns="" id="{6BBDB4AA-A4C5-43F6-940F-00CBEB60B76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2"/>
              </a:ext>
            </a:extLst>
          </a:blip>
          <a:stretch>
            <a:fillRect/>
          </a:stretch>
        </p:blipFill>
        <p:spPr>
          <a:xfrm>
            <a:off x="6200881" y="3245737"/>
            <a:ext cx="1368784" cy="1537960"/>
          </a:xfrm>
          <a:prstGeom prst="rect">
            <a:avLst/>
          </a:prstGeom>
        </p:spPr>
      </p:pic>
      <p:pic>
        <p:nvPicPr>
          <p:cNvPr id="20" name="Picture 19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1E42133-E911-4366-916C-D6311C99B44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4"/>
              </a:ext>
            </a:extLst>
          </a:blip>
          <a:stretch>
            <a:fillRect/>
          </a:stretch>
        </p:blipFill>
        <p:spPr>
          <a:xfrm>
            <a:off x="4486999" y="3344057"/>
            <a:ext cx="1504122" cy="150412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55E6872-5663-4391-9EA1-4312B663A4C2}"/>
              </a:ext>
            </a:extLst>
          </p:cNvPr>
          <p:cNvSpPr txBox="1"/>
          <p:nvPr/>
        </p:nvSpPr>
        <p:spPr>
          <a:xfrm>
            <a:off x="382771" y="4848179"/>
            <a:ext cx="71868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How did you play the rhyme game?</a:t>
            </a:r>
          </a:p>
        </p:txBody>
      </p:sp>
    </p:spTree>
    <p:extLst>
      <p:ext uri="{BB962C8B-B14F-4D97-AF65-F5344CB8AC3E}">
        <p14:creationId xmlns:p14="http://schemas.microsoft.com/office/powerpoint/2010/main" val="2363187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dog, sitting, small&#10;&#10;Description automatically generated">
            <a:extLst>
              <a:ext uri="{FF2B5EF4-FFF2-40B4-BE49-F238E27FC236}">
                <a16:creationId xmlns:a16="http://schemas.microsoft.com/office/drawing/2014/main" xmlns="" id="{041C33EF-6690-4667-B397-FE62386C3F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73" r="50000" b="17597"/>
          <a:stretch/>
        </p:blipFill>
        <p:spPr>
          <a:xfrm rot="5400000">
            <a:off x="2527502" y="4017696"/>
            <a:ext cx="2676343" cy="2174270"/>
          </a:xfrm>
          <a:prstGeom prst="rect">
            <a:avLst/>
          </a:prstGeom>
        </p:spPr>
      </p:pic>
      <p:pic>
        <p:nvPicPr>
          <p:cNvPr id="5" name="Picture 4" descr="A picture containing building, man, table, young&#10;&#10;Description automatically generated">
            <a:extLst>
              <a:ext uri="{FF2B5EF4-FFF2-40B4-BE49-F238E27FC236}">
                <a16:creationId xmlns:a16="http://schemas.microsoft.com/office/drawing/2014/main" xmlns="" id="{1BE93EE2-542F-4F82-8BEB-769B12D384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5" t="582" r="37494" b="38488"/>
          <a:stretch/>
        </p:blipFill>
        <p:spPr>
          <a:xfrm>
            <a:off x="433822" y="240346"/>
            <a:ext cx="3324585" cy="3024450"/>
          </a:xfrm>
          <a:prstGeom prst="rect">
            <a:avLst/>
          </a:prstGeom>
        </p:spPr>
      </p:pic>
      <p:pic>
        <p:nvPicPr>
          <p:cNvPr id="7" name="Picture 6" descr="A picture containing building, small, standing, hanging&#10;&#10;Description automatically generated">
            <a:extLst>
              <a:ext uri="{FF2B5EF4-FFF2-40B4-BE49-F238E27FC236}">
                <a16:creationId xmlns:a16="http://schemas.microsoft.com/office/drawing/2014/main" xmlns="" id="{AF32F1BD-15D9-4E17-AB01-4417430AAA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8" t="19613" r="5426" b="33876"/>
          <a:stretch/>
        </p:blipFill>
        <p:spPr>
          <a:xfrm rot="5400000">
            <a:off x="3187037" y="1122694"/>
            <a:ext cx="3145609" cy="1580707"/>
          </a:xfrm>
          <a:prstGeom prst="rect">
            <a:avLst/>
          </a:prstGeom>
        </p:spPr>
      </p:pic>
      <p:pic>
        <p:nvPicPr>
          <p:cNvPr id="11" name="Picture 10" descr="A picture containing indoor, sitting, plane, white&#10;&#10;Description automatically generated">
            <a:extLst>
              <a:ext uri="{FF2B5EF4-FFF2-40B4-BE49-F238E27FC236}">
                <a16:creationId xmlns:a16="http://schemas.microsoft.com/office/drawing/2014/main" xmlns="" id="{34B915A4-1047-4CFD-8FB4-EAABB90603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54132"/>
          <a:stretch/>
        </p:blipFill>
        <p:spPr>
          <a:xfrm rot="5400000">
            <a:off x="5331474" y="713195"/>
            <a:ext cx="3145609" cy="2286000"/>
          </a:xfrm>
          <a:prstGeom prst="rect">
            <a:avLst/>
          </a:prstGeom>
        </p:spPr>
      </p:pic>
      <p:pic>
        <p:nvPicPr>
          <p:cNvPr id="13" name="Picture 12" descr="A person playing with a toy&#10;&#10;Description automatically generated">
            <a:extLst>
              <a:ext uri="{FF2B5EF4-FFF2-40B4-BE49-F238E27FC236}">
                <a16:creationId xmlns:a16="http://schemas.microsoft.com/office/drawing/2014/main" xmlns="" id="{337606F2-9D0E-4ACD-A189-43D68EFBE97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0" t="15814" r="9552" b="7597"/>
          <a:stretch/>
        </p:blipFill>
        <p:spPr>
          <a:xfrm>
            <a:off x="8258362" y="283390"/>
            <a:ext cx="2707759" cy="2087877"/>
          </a:xfrm>
          <a:prstGeom prst="rect">
            <a:avLst/>
          </a:prstGeom>
        </p:spPr>
      </p:pic>
      <p:pic>
        <p:nvPicPr>
          <p:cNvPr id="15" name="Picture 14" descr="A picture containing cat, sitting, table, white&#10;&#10;Description automatically generated">
            <a:extLst>
              <a:ext uri="{FF2B5EF4-FFF2-40B4-BE49-F238E27FC236}">
                <a16:creationId xmlns:a16="http://schemas.microsoft.com/office/drawing/2014/main" xmlns="" id="{C7048130-4518-4612-9FEA-EC2AB41EB31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4" t="15426" r="9458" b="2705"/>
          <a:stretch/>
        </p:blipFill>
        <p:spPr>
          <a:xfrm rot="5400000">
            <a:off x="6333659" y="4027156"/>
            <a:ext cx="2776338" cy="2162338"/>
          </a:xfrm>
          <a:prstGeom prst="rect">
            <a:avLst/>
          </a:prstGeom>
        </p:spPr>
      </p:pic>
      <p:pic>
        <p:nvPicPr>
          <p:cNvPr id="17" name="Picture 16" descr="A picture containing grass, child, person, boy&#10;&#10;Description automatically generated">
            <a:extLst>
              <a:ext uri="{FF2B5EF4-FFF2-40B4-BE49-F238E27FC236}">
                <a16:creationId xmlns:a16="http://schemas.microsoft.com/office/drawing/2014/main" xmlns="" id="{337BCF90-CC54-43F3-A976-BE321184150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6"/>
          <a:stretch/>
        </p:blipFill>
        <p:spPr>
          <a:xfrm>
            <a:off x="8925895" y="2615334"/>
            <a:ext cx="2981138" cy="2732842"/>
          </a:xfrm>
          <a:prstGeom prst="rect">
            <a:avLst/>
          </a:prstGeom>
        </p:spPr>
      </p:pic>
      <p:pic>
        <p:nvPicPr>
          <p:cNvPr id="19" name="Picture 18" descr="A picture containing plane, sitting, car, man&#10;&#10;Description automatically generated">
            <a:extLst>
              <a:ext uri="{FF2B5EF4-FFF2-40B4-BE49-F238E27FC236}">
                <a16:creationId xmlns:a16="http://schemas.microsoft.com/office/drawing/2014/main" xmlns="" id="{A0B85914-0889-4C5A-9436-93D2DDC8497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3" t="40775" r="42210" b="11930"/>
          <a:stretch/>
        </p:blipFill>
        <p:spPr>
          <a:xfrm rot="5400000">
            <a:off x="-13314" y="3865684"/>
            <a:ext cx="3024453" cy="213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51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small, little, cat&#10;&#10;Description automatically generated">
            <a:extLst>
              <a:ext uri="{FF2B5EF4-FFF2-40B4-BE49-F238E27FC236}">
                <a16:creationId xmlns:a16="http://schemas.microsoft.com/office/drawing/2014/main" xmlns="" id="{42B63D26-A242-4392-9AFB-757AD2419E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06329" y="779603"/>
            <a:ext cx="3062183" cy="2041455"/>
          </a:xfrm>
          <a:prstGeom prst="rect">
            <a:avLst/>
          </a:prstGeom>
        </p:spPr>
      </p:pic>
      <p:pic>
        <p:nvPicPr>
          <p:cNvPr id="5" name="Picture 4" descr="A picture containing person, boy, child, table&#10;&#10;Description automatically generated">
            <a:extLst>
              <a:ext uri="{FF2B5EF4-FFF2-40B4-BE49-F238E27FC236}">
                <a16:creationId xmlns:a16="http://schemas.microsoft.com/office/drawing/2014/main" xmlns="" id="{49822731-E73F-4E3D-A587-6363828DAF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6330" y="4036942"/>
            <a:ext cx="3062183" cy="2041456"/>
          </a:xfrm>
          <a:prstGeom prst="rect">
            <a:avLst/>
          </a:prstGeom>
        </p:spPr>
      </p:pic>
      <p:pic>
        <p:nvPicPr>
          <p:cNvPr id="6" name="Picture 5" descr="A picture containing building, person, outdoor, boy&#10;&#10;Description automatically generated">
            <a:extLst>
              <a:ext uri="{FF2B5EF4-FFF2-40B4-BE49-F238E27FC236}">
                <a16:creationId xmlns:a16="http://schemas.microsoft.com/office/drawing/2014/main" xmlns="" id="{46542967-3FD8-4C22-AAA8-F856BE2820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7" t="20155" r="41042" b="17210"/>
          <a:stretch/>
        </p:blipFill>
        <p:spPr>
          <a:xfrm>
            <a:off x="2692065" y="269238"/>
            <a:ext cx="2347767" cy="2324750"/>
          </a:xfrm>
          <a:prstGeom prst="rect">
            <a:avLst/>
          </a:prstGeom>
        </p:spPr>
      </p:pic>
      <p:pic>
        <p:nvPicPr>
          <p:cNvPr id="8" name="Picture 7" descr="A picture containing child, boy, indoor, little&#10;&#10;Description automatically generated">
            <a:extLst>
              <a:ext uri="{FF2B5EF4-FFF2-40B4-BE49-F238E27FC236}">
                <a16:creationId xmlns:a16="http://schemas.microsoft.com/office/drawing/2014/main" xmlns="" id="{197CBEE0-1C3F-42A4-86A5-ADC50612D6D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2" r="23678" b="11628"/>
          <a:stretch/>
        </p:blipFill>
        <p:spPr>
          <a:xfrm>
            <a:off x="5286407" y="256907"/>
            <a:ext cx="2707759" cy="3086845"/>
          </a:xfrm>
          <a:prstGeom prst="rect">
            <a:avLst/>
          </a:prstGeom>
        </p:spPr>
      </p:pic>
      <p:pic>
        <p:nvPicPr>
          <p:cNvPr id="10" name="Picture 9" descr="A young boy holding a baby&#10;&#10;Description automatically generated">
            <a:extLst>
              <a:ext uri="{FF2B5EF4-FFF2-40B4-BE49-F238E27FC236}">
                <a16:creationId xmlns:a16="http://schemas.microsoft.com/office/drawing/2014/main" xmlns="" id="{CC613E55-EEA8-4C64-A2FE-19FC2CE4D51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26"/>
          <a:stretch/>
        </p:blipFill>
        <p:spPr>
          <a:xfrm>
            <a:off x="8240741" y="256907"/>
            <a:ext cx="3547225" cy="2672907"/>
          </a:xfrm>
          <a:prstGeom prst="rect">
            <a:avLst/>
          </a:prstGeom>
        </p:spPr>
      </p:pic>
      <p:pic>
        <p:nvPicPr>
          <p:cNvPr id="16" name="Picture 15" descr="A group of children posing for the camera&#10;&#10;Description automatically generated">
            <a:extLst>
              <a:ext uri="{FF2B5EF4-FFF2-40B4-BE49-F238E27FC236}">
                <a16:creationId xmlns:a16="http://schemas.microsoft.com/office/drawing/2014/main" xmlns="" id="{FF70DC00-A6A6-4076-BEBC-EA2ECFE0B0A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4" t="9612"/>
          <a:stretch/>
        </p:blipFill>
        <p:spPr>
          <a:xfrm>
            <a:off x="2818198" y="3282953"/>
            <a:ext cx="4689844" cy="330580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AC60C87-805F-4FF9-9898-8AA731292D63}"/>
              </a:ext>
            </a:extLst>
          </p:cNvPr>
          <p:cNvSpPr txBox="1"/>
          <p:nvPr/>
        </p:nvSpPr>
        <p:spPr>
          <a:xfrm>
            <a:off x="7699512" y="3554105"/>
            <a:ext cx="167429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Police officers with their armour!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87EDE6D-FA28-4EA0-862A-B359FF06518F}"/>
              </a:ext>
            </a:extLst>
          </p:cNvPr>
          <p:cNvSpPr txBox="1"/>
          <p:nvPr/>
        </p:nvSpPr>
        <p:spPr>
          <a:xfrm>
            <a:off x="9859617" y="3101009"/>
            <a:ext cx="192834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Sharing stories in the reading hut.</a:t>
            </a:r>
          </a:p>
        </p:txBody>
      </p:sp>
    </p:spTree>
    <p:extLst>
      <p:ext uri="{BB962C8B-B14F-4D97-AF65-F5344CB8AC3E}">
        <p14:creationId xmlns:p14="http://schemas.microsoft.com/office/powerpoint/2010/main" val="1724289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146</Words>
  <Application>Microsoft Office PowerPoint</Application>
  <PresentationFormat>Widescreen</PresentationFormat>
  <Paragraphs>18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We have been learning about….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 have been learning about….</dc:title>
  <dc:creator>barbara dickey</dc:creator>
  <cp:lastModifiedBy>Barbara Dickey</cp:lastModifiedBy>
  <cp:revision>12</cp:revision>
  <dcterms:created xsi:type="dcterms:W3CDTF">2019-10-17T18:21:01Z</dcterms:created>
  <dcterms:modified xsi:type="dcterms:W3CDTF">2019-10-18T06:28:17Z</dcterms:modified>
</cp:coreProperties>
</file>