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3" r:id="rId3"/>
    <p:sldId id="275" r:id="rId4"/>
    <p:sldId id="260" r:id="rId5"/>
    <p:sldId id="257" r:id="rId6"/>
    <p:sldId id="262" r:id="rId7"/>
    <p:sldId id="261" r:id="rId8"/>
    <p:sldId id="264" r:id="rId9"/>
    <p:sldId id="269" r:id="rId10"/>
    <p:sldId id="270" r:id="rId11"/>
    <p:sldId id="276" r:id="rId12"/>
    <p:sldId id="277" r:id="rId13"/>
    <p:sldId id="271" r:id="rId14"/>
    <p:sldId id="266" r:id="rId15"/>
    <p:sldId id="272" r:id="rId16"/>
    <p:sldId id="274" r:id="rId17"/>
    <p:sldId id="259" r:id="rId18"/>
    <p:sldId id="258"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Dadomo" initials="AD" lastIdx="0" clrIdx="0">
    <p:extLst>
      <p:ext uri="{19B8F6BF-5375-455C-9EA6-DF929625EA0E}">
        <p15:presenceInfo xmlns:p15="http://schemas.microsoft.com/office/powerpoint/2012/main" userId="S-1-5-21-3604458502-3774056893-1574388653-22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2" autoAdjust="0"/>
    <p:restoredTop sz="93530" autoAdjust="0"/>
  </p:normalViewPr>
  <p:slideViewPr>
    <p:cSldViewPr snapToGrid="0">
      <p:cViewPr varScale="1">
        <p:scale>
          <a:sx n="107" d="100"/>
          <a:sy n="107" d="100"/>
        </p:scale>
        <p:origin x="846" y="114"/>
      </p:cViewPr>
      <p:guideLst/>
    </p:cSldViewPr>
  </p:slideViewPr>
  <p:notesTextViewPr>
    <p:cViewPr>
      <p:scale>
        <a:sx n="1" d="1"/>
        <a:sy n="1" d="1"/>
      </p:scale>
      <p:origin x="0" y="0"/>
    </p:cViewPr>
  </p:notesTextViewPr>
  <p:sorterViewPr>
    <p:cViewPr>
      <p:scale>
        <a:sx n="80" d="100"/>
        <a:sy n="80" d="100"/>
      </p:scale>
      <p:origin x="0" y="-3414"/>
    </p:cViewPr>
  </p:sorterViewPr>
  <p:notesViewPr>
    <p:cSldViewPr snapToGrid="0">
      <p:cViewPr varScale="1">
        <p:scale>
          <a:sx n="44" d="100"/>
          <a:sy n="44" d="100"/>
        </p:scale>
        <p:origin x="309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B403A-53FE-4F82-9CE7-7162877DFC3F}"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77FC9-2683-4A48-B51E-2EA481EBD67D}" type="slidenum">
              <a:rPr lang="en-GB" smtClean="0"/>
              <a:t>‹#›</a:t>
            </a:fld>
            <a:endParaRPr lang="en-GB"/>
          </a:p>
        </p:txBody>
      </p:sp>
    </p:spTree>
    <p:extLst>
      <p:ext uri="{BB962C8B-B14F-4D97-AF65-F5344CB8AC3E}">
        <p14:creationId xmlns:p14="http://schemas.microsoft.com/office/powerpoint/2010/main" val="3805587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477FC9-2683-4A48-B51E-2EA481EBD67D}" type="slidenum">
              <a:rPr lang="en-GB" smtClean="0"/>
              <a:t>3</a:t>
            </a:fld>
            <a:endParaRPr lang="en-GB"/>
          </a:p>
        </p:txBody>
      </p:sp>
    </p:spTree>
    <p:extLst>
      <p:ext uri="{BB962C8B-B14F-4D97-AF65-F5344CB8AC3E}">
        <p14:creationId xmlns:p14="http://schemas.microsoft.com/office/powerpoint/2010/main" val="1009686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A10A-9656-47C9-8E50-0A46235CF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BDD394-6728-4CAB-A1C1-E454EA6045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CAB09C-2E33-4018-BB69-634654439082}"/>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5" name="Footer Placeholder 4">
            <a:extLst>
              <a:ext uri="{FF2B5EF4-FFF2-40B4-BE49-F238E27FC236}">
                <a16:creationId xmlns:a16="http://schemas.microsoft.com/office/drawing/2014/main" id="{AB01AA96-E8E7-4213-8883-AF7D96DABE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7F8D5-329E-447B-A4E7-5F92102D7806}"/>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282442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CB9B-CC7B-46A3-8F2E-503FF2D81C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6CE37A-BB5A-424C-BE28-E16E7D6C39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0F8F90-373F-4F97-BA15-AFEC0C11944C}"/>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5" name="Footer Placeholder 4">
            <a:extLst>
              <a:ext uri="{FF2B5EF4-FFF2-40B4-BE49-F238E27FC236}">
                <a16:creationId xmlns:a16="http://schemas.microsoft.com/office/drawing/2014/main" id="{DE92B160-14BF-40B8-8590-15948522A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2EECB9-ACE8-4380-A0E4-D2B4A60602C6}"/>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628226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8489B5-D61F-429B-B88E-6D63788E77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942DEC-6093-44BF-B3B8-2E4E8D7D27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D410CB-3361-4A82-8333-7735648D94B4}"/>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5" name="Footer Placeholder 4">
            <a:extLst>
              <a:ext uri="{FF2B5EF4-FFF2-40B4-BE49-F238E27FC236}">
                <a16:creationId xmlns:a16="http://schemas.microsoft.com/office/drawing/2014/main" id="{08218DEA-1262-43A4-BF87-724EE211C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1DBAEF-57D6-49F7-91ED-D1858FB0BA06}"/>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339312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DFB1-9BB7-4CE8-84D4-023C997285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B94AC5-DA30-4331-B5EF-A752833F35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9E64DD-DD3B-4A94-9805-877BECC0866B}"/>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5" name="Footer Placeholder 4">
            <a:extLst>
              <a:ext uri="{FF2B5EF4-FFF2-40B4-BE49-F238E27FC236}">
                <a16:creationId xmlns:a16="http://schemas.microsoft.com/office/drawing/2014/main" id="{E5CE50D5-7ED5-46DC-AEE0-73C318B2A3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B1CDC5-E5EE-4DCB-A770-A093A8A17DAD}"/>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71716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B81F-3463-4282-AA73-12F190EAF0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A09F54-393E-4F19-A980-328F1AF5CB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8F02E8-68C8-4DF3-82D0-9408B4840921}"/>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5" name="Footer Placeholder 4">
            <a:extLst>
              <a:ext uri="{FF2B5EF4-FFF2-40B4-BE49-F238E27FC236}">
                <a16:creationId xmlns:a16="http://schemas.microsoft.com/office/drawing/2014/main" id="{C8B267F7-E918-4238-B029-FAAD347557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A3A164-9D45-402A-8246-5AD41B49959D}"/>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4249557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FAAB-9FE3-4808-9D48-98D1A2A2FE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A29BAD-8F8D-4D41-8243-C4A0E3F422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220012-AACF-485E-8607-FEA49D53D9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A88487D-8AB1-4F2C-BF06-1600915AA269}"/>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6" name="Footer Placeholder 5">
            <a:extLst>
              <a:ext uri="{FF2B5EF4-FFF2-40B4-BE49-F238E27FC236}">
                <a16:creationId xmlns:a16="http://schemas.microsoft.com/office/drawing/2014/main" id="{DD3EE4B9-1E32-46BF-94DB-6CA0E9057D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43B876-EC7C-47B5-B483-29E7882953F3}"/>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308565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E821-A598-4F22-BCF4-0667421BA4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D96B84-2E69-4B10-A503-3A6640EC93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6A7FD4-E776-4DFD-88D5-86CE3880F4C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6872C4-B40B-480E-86DC-C1FEF2810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079AE8-0666-442B-ABED-9393B6C627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26FC5A-D5C8-42C8-A39D-9D2DFC7C283A}"/>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8" name="Footer Placeholder 7">
            <a:extLst>
              <a:ext uri="{FF2B5EF4-FFF2-40B4-BE49-F238E27FC236}">
                <a16:creationId xmlns:a16="http://schemas.microsoft.com/office/drawing/2014/main" id="{6E27E217-870D-41A2-9D29-6BD58FC6B3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F89E15-73CA-4758-95DD-E631903AC1C5}"/>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113991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E9DF-CC61-482B-B751-786281A83B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1EC037-C7F0-4D2F-9033-1598E50D8EE1}"/>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4" name="Footer Placeholder 3">
            <a:extLst>
              <a:ext uri="{FF2B5EF4-FFF2-40B4-BE49-F238E27FC236}">
                <a16:creationId xmlns:a16="http://schemas.microsoft.com/office/drawing/2014/main" id="{86C2E99A-0FF2-4381-AAEB-91BAD048FD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C107A66-52FB-49F1-A6D5-35734C76EEDC}"/>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22692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9BBA0-4D7B-4E51-B4A5-4CCE04F69316}"/>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3" name="Footer Placeholder 2">
            <a:extLst>
              <a:ext uri="{FF2B5EF4-FFF2-40B4-BE49-F238E27FC236}">
                <a16:creationId xmlns:a16="http://schemas.microsoft.com/office/drawing/2014/main" id="{6C0CA17A-BC90-4E90-94C6-77D5F41B20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4F66AD-6E44-4102-B400-C948F409E94B}"/>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3537166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695D-BB1A-4212-9EF2-D16561D41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F6EDD2-81DE-4024-BB74-85E79E9A6F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B3C438-9B37-47B5-BC60-AFCA63734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7355AC-C157-4FDA-9865-25FC6FF9A10B}"/>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6" name="Footer Placeholder 5">
            <a:extLst>
              <a:ext uri="{FF2B5EF4-FFF2-40B4-BE49-F238E27FC236}">
                <a16:creationId xmlns:a16="http://schemas.microsoft.com/office/drawing/2014/main" id="{D663BFCA-037C-41C1-8E2D-A03F353429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4331B0-00CF-463F-8355-75A8978735E4}"/>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215671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3FFA-310C-4399-88BA-1B1ABCCF2E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7A9FE05-33AB-4967-BE2B-E59ACAADC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9A374F-262B-4EE2-A822-4C028B19B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BADAD1-32AB-4397-BF62-E080C3B934D6}"/>
              </a:ext>
            </a:extLst>
          </p:cNvPr>
          <p:cNvSpPr>
            <a:spLocks noGrp="1"/>
          </p:cNvSpPr>
          <p:nvPr>
            <p:ph type="dt" sz="half" idx="10"/>
          </p:nvPr>
        </p:nvSpPr>
        <p:spPr/>
        <p:txBody>
          <a:bodyPr/>
          <a:lstStyle/>
          <a:p>
            <a:fld id="{09263D8D-2CCD-4C11-9721-71864271DAD5}" type="datetimeFigureOut">
              <a:rPr lang="en-GB" smtClean="0"/>
              <a:t>23/11/2021</a:t>
            </a:fld>
            <a:endParaRPr lang="en-GB"/>
          </a:p>
        </p:txBody>
      </p:sp>
      <p:sp>
        <p:nvSpPr>
          <p:cNvPr id="6" name="Footer Placeholder 5">
            <a:extLst>
              <a:ext uri="{FF2B5EF4-FFF2-40B4-BE49-F238E27FC236}">
                <a16:creationId xmlns:a16="http://schemas.microsoft.com/office/drawing/2014/main" id="{BDE4A6EE-E9CF-4EA1-AEE3-8ED7FD1F78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AFCCEF-5B89-4BAB-8818-17255C4D9F97}"/>
              </a:ext>
            </a:extLst>
          </p:cNvPr>
          <p:cNvSpPr>
            <a:spLocks noGrp="1"/>
          </p:cNvSpPr>
          <p:nvPr>
            <p:ph type="sldNum" sz="quarter" idx="12"/>
          </p:nvPr>
        </p:nvSpPr>
        <p:spPr/>
        <p:txBody>
          <a:bodyPr/>
          <a:lstStyle/>
          <a:p>
            <a:fld id="{53072738-C40C-4733-B363-0F5CCB5F682C}" type="slidenum">
              <a:rPr lang="en-GB" smtClean="0"/>
              <a:t>‹#›</a:t>
            </a:fld>
            <a:endParaRPr lang="en-GB"/>
          </a:p>
        </p:txBody>
      </p:sp>
    </p:spTree>
    <p:extLst>
      <p:ext uri="{BB962C8B-B14F-4D97-AF65-F5344CB8AC3E}">
        <p14:creationId xmlns:p14="http://schemas.microsoft.com/office/powerpoint/2010/main" val="111855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EC31F9-13BF-487A-8184-25761C94B3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B0A4C9-6F28-4EEA-87E7-913F25249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23BCBC-5959-421E-8BEC-8C736DC37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63D8D-2CCD-4C11-9721-71864271DAD5}" type="datetimeFigureOut">
              <a:rPr lang="en-GB" smtClean="0"/>
              <a:t>23/11/2021</a:t>
            </a:fld>
            <a:endParaRPr lang="en-GB"/>
          </a:p>
        </p:txBody>
      </p:sp>
      <p:sp>
        <p:nvSpPr>
          <p:cNvPr id="5" name="Footer Placeholder 4">
            <a:extLst>
              <a:ext uri="{FF2B5EF4-FFF2-40B4-BE49-F238E27FC236}">
                <a16:creationId xmlns:a16="http://schemas.microsoft.com/office/drawing/2014/main" id="{BA641B7F-60AC-40FB-B55A-339F1B7B2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2939BDC-AC21-4180-A509-6CEBC14810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72738-C40C-4733-B363-0F5CCB5F682C}" type="slidenum">
              <a:rPr lang="en-GB" smtClean="0"/>
              <a:t>‹#›</a:t>
            </a:fld>
            <a:endParaRPr lang="en-GB"/>
          </a:p>
        </p:txBody>
      </p:sp>
    </p:spTree>
    <p:extLst>
      <p:ext uri="{BB962C8B-B14F-4D97-AF65-F5344CB8AC3E}">
        <p14:creationId xmlns:p14="http://schemas.microsoft.com/office/powerpoint/2010/main" val="3077875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hyperlink" Target="https://www.flickr.com/photos/sameergoyal/30622968353" TargetMode="External"/><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14.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15.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94.jpeg"/></Relationships>
</file>

<file path=ppt/slides/_rels/slide1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1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1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796D-229B-4A4F-8697-D09EE1EE23B4}"/>
              </a:ext>
            </a:extLst>
          </p:cNvPr>
          <p:cNvSpPr>
            <a:spLocks noGrp="1"/>
          </p:cNvSpPr>
          <p:nvPr>
            <p:ph type="ctrTitle"/>
          </p:nvPr>
        </p:nvSpPr>
        <p:spPr/>
        <p:txBody>
          <a:bodyPr>
            <a:noAutofit/>
          </a:bodyPr>
          <a:lstStyle/>
          <a:p>
            <a:r>
              <a:rPr lang="en-GB" sz="8800" dirty="0">
                <a:latin typeface="Comic Sans MS" panose="030F0702030302020204" pitchFamily="66" charset="0"/>
              </a:rPr>
              <a:t>We have been learning about….</a:t>
            </a:r>
          </a:p>
        </p:txBody>
      </p:sp>
      <p:sp>
        <p:nvSpPr>
          <p:cNvPr id="3" name="Subtitle 2">
            <a:extLst>
              <a:ext uri="{FF2B5EF4-FFF2-40B4-BE49-F238E27FC236}">
                <a16:creationId xmlns:a16="http://schemas.microsoft.com/office/drawing/2014/main" id="{F06AE78F-1F62-4958-8BC4-82F5E4B0E05A}"/>
              </a:ext>
            </a:extLst>
          </p:cNvPr>
          <p:cNvSpPr>
            <a:spLocks noGrp="1"/>
          </p:cNvSpPr>
          <p:nvPr>
            <p:ph type="subTitle" idx="1"/>
          </p:nvPr>
        </p:nvSpPr>
        <p:spPr/>
        <p:txBody>
          <a:bodyPr/>
          <a:lstStyle/>
          <a:p>
            <a:endParaRPr lang="en-GB" dirty="0"/>
          </a:p>
          <a:p>
            <a:endParaRPr lang="en-GB" dirty="0"/>
          </a:p>
          <a:p>
            <a:r>
              <a:rPr lang="en-GB" dirty="0"/>
              <a:t>12/11/21</a:t>
            </a:r>
          </a:p>
        </p:txBody>
      </p:sp>
    </p:spTree>
    <p:extLst>
      <p:ext uri="{BB962C8B-B14F-4D97-AF65-F5344CB8AC3E}">
        <p14:creationId xmlns:p14="http://schemas.microsoft.com/office/powerpoint/2010/main" val="244431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25085-B20B-47F3-B2EA-0EEEC2CCA15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139905" y="661134"/>
            <a:ext cx="3015891" cy="2104848"/>
          </a:xfrm>
          <a:prstGeom prst="rect">
            <a:avLst/>
          </a:prstGeom>
        </p:spPr>
      </p:pic>
      <p:pic>
        <p:nvPicPr>
          <p:cNvPr id="5" name="Picture 4">
            <a:extLst>
              <a:ext uri="{FF2B5EF4-FFF2-40B4-BE49-F238E27FC236}">
                <a16:creationId xmlns:a16="http://schemas.microsoft.com/office/drawing/2014/main" id="{3AD726A7-9D13-402B-A64E-AA6A8CCE518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16200000">
            <a:off x="2301820" y="641500"/>
            <a:ext cx="2861779" cy="2061148"/>
          </a:xfrm>
          <a:prstGeom prst="rect">
            <a:avLst/>
          </a:prstGeom>
        </p:spPr>
      </p:pic>
      <p:pic>
        <p:nvPicPr>
          <p:cNvPr id="7" name="Picture 6">
            <a:extLst>
              <a:ext uri="{FF2B5EF4-FFF2-40B4-BE49-F238E27FC236}">
                <a16:creationId xmlns:a16="http://schemas.microsoft.com/office/drawing/2014/main" id="{26629B2A-F430-4286-9723-018CC10C9D7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16200000">
            <a:off x="4556535" y="804382"/>
            <a:ext cx="2730888" cy="1866275"/>
          </a:xfrm>
          <a:prstGeom prst="rect">
            <a:avLst/>
          </a:prstGeom>
        </p:spPr>
      </p:pic>
      <p:pic>
        <p:nvPicPr>
          <p:cNvPr id="9" name="Picture 8">
            <a:extLst>
              <a:ext uri="{FF2B5EF4-FFF2-40B4-BE49-F238E27FC236}">
                <a16:creationId xmlns:a16="http://schemas.microsoft.com/office/drawing/2014/main" id="{2AFE7DD6-380F-41AA-83C7-E99E6EB53EC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16200000">
            <a:off x="6799356" y="653388"/>
            <a:ext cx="2730889" cy="2168260"/>
          </a:xfrm>
          <a:prstGeom prst="rect">
            <a:avLst/>
          </a:prstGeom>
        </p:spPr>
      </p:pic>
      <p:pic>
        <p:nvPicPr>
          <p:cNvPr id="11" name="Picture 10">
            <a:extLst>
              <a:ext uri="{FF2B5EF4-FFF2-40B4-BE49-F238E27FC236}">
                <a16:creationId xmlns:a16="http://schemas.microsoft.com/office/drawing/2014/main" id="{21F07FB7-6ED7-4003-8719-415D7A638E2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16200000">
            <a:off x="8836944" y="932875"/>
            <a:ext cx="2961805" cy="1866276"/>
          </a:xfrm>
          <a:prstGeom prst="rect">
            <a:avLst/>
          </a:prstGeom>
        </p:spPr>
      </p:pic>
      <p:pic>
        <p:nvPicPr>
          <p:cNvPr id="12" name="Picture 11">
            <a:extLst>
              <a:ext uri="{FF2B5EF4-FFF2-40B4-BE49-F238E27FC236}">
                <a16:creationId xmlns:a16="http://schemas.microsoft.com/office/drawing/2014/main" id="{98D9C3A7-7D39-4F97-9F60-CC7F75AF0EF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16200000">
            <a:off x="2759831" y="3468739"/>
            <a:ext cx="1945756" cy="1866274"/>
          </a:xfrm>
          <a:prstGeom prst="rect">
            <a:avLst/>
          </a:prstGeom>
        </p:spPr>
      </p:pic>
      <p:pic>
        <p:nvPicPr>
          <p:cNvPr id="14" name="Picture 13">
            <a:extLst>
              <a:ext uri="{FF2B5EF4-FFF2-40B4-BE49-F238E27FC236}">
                <a16:creationId xmlns:a16="http://schemas.microsoft.com/office/drawing/2014/main" id="{D04D8C0E-7DFC-4D77-BCF2-9251223C15E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59"/>
          <a:stretch/>
        </p:blipFill>
        <p:spPr>
          <a:xfrm rot="16200000">
            <a:off x="4393517" y="4024324"/>
            <a:ext cx="3056926" cy="1866275"/>
          </a:xfrm>
          <a:prstGeom prst="rect">
            <a:avLst/>
          </a:prstGeom>
        </p:spPr>
      </p:pic>
      <p:pic>
        <p:nvPicPr>
          <p:cNvPr id="16" name="Picture 15">
            <a:extLst>
              <a:ext uri="{FF2B5EF4-FFF2-40B4-BE49-F238E27FC236}">
                <a16:creationId xmlns:a16="http://schemas.microsoft.com/office/drawing/2014/main" id="{36E37628-F433-4651-9A52-CBD890306503}"/>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rot="16200000">
            <a:off x="6927550" y="3582117"/>
            <a:ext cx="2449895" cy="2143655"/>
          </a:xfrm>
          <a:prstGeom prst="rect">
            <a:avLst/>
          </a:prstGeom>
        </p:spPr>
      </p:pic>
      <p:pic>
        <p:nvPicPr>
          <p:cNvPr id="18" name="Picture 17">
            <a:extLst>
              <a:ext uri="{FF2B5EF4-FFF2-40B4-BE49-F238E27FC236}">
                <a16:creationId xmlns:a16="http://schemas.microsoft.com/office/drawing/2014/main" id="{CB3CDDDA-0F77-40CC-915D-1E420545CA0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rot="16200000">
            <a:off x="9167645" y="3793317"/>
            <a:ext cx="3056927" cy="2492462"/>
          </a:xfrm>
          <a:prstGeom prst="rect">
            <a:avLst/>
          </a:prstGeom>
        </p:spPr>
      </p:pic>
      <p:pic>
        <p:nvPicPr>
          <p:cNvPr id="20" name="Picture 19">
            <a:extLst>
              <a:ext uri="{FF2B5EF4-FFF2-40B4-BE49-F238E27FC236}">
                <a16:creationId xmlns:a16="http://schemas.microsoft.com/office/drawing/2014/main" id="{E16CC907-8E70-4F32-9F87-A021746FE3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rot="16200000">
            <a:off x="-60839" y="3805453"/>
            <a:ext cx="3056928" cy="2304018"/>
          </a:xfrm>
          <a:prstGeom prst="rect">
            <a:avLst/>
          </a:prstGeom>
        </p:spPr>
      </p:pic>
    </p:spTree>
    <p:extLst>
      <p:ext uri="{BB962C8B-B14F-4D97-AF65-F5344CB8AC3E}">
        <p14:creationId xmlns:p14="http://schemas.microsoft.com/office/powerpoint/2010/main" val="54469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99023-6DFC-4C9A-A4EA-D79FE94F5D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9263313" y="3609476"/>
            <a:ext cx="2598824" cy="1949118"/>
          </a:xfrm>
          <a:prstGeom prst="rect">
            <a:avLst/>
          </a:prstGeom>
        </p:spPr>
      </p:pic>
      <p:pic>
        <p:nvPicPr>
          <p:cNvPr id="5" name="Picture 4">
            <a:extLst>
              <a:ext uri="{FF2B5EF4-FFF2-40B4-BE49-F238E27FC236}">
                <a16:creationId xmlns:a16="http://schemas.microsoft.com/office/drawing/2014/main" id="{42822742-BBB2-4431-944D-332E2B224F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9263315" y="661737"/>
            <a:ext cx="2598821" cy="1949116"/>
          </a:xfrm>
          <a:prstGeom prst="rect">
            <a:avLst/>
          </a:prstGeom>
        </p:spPr>
      </p:pic>
      <p:pic>
        <p:nvPicPr>
          <p:cNvPr id="7" name="Picture 6">
            <a:extLst>
              <a:ext uri="{FF2B5EF4-FFF2-40B4-BE49-F238E27FC236}">
                <a16:creationId xmlns:a16="http://schemas.microsoft.com/office/drawing/2014/main" id="{13F99B75-0100-49C4-982D-6749021A8D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049502" y="661735"/>
            <a:ext cx="2598824" cy="1949118"/>
          </a:xfrm>
          <a:prstGeom prst="rect">
            <a:avLst/>
          </a:prstGeom>
        </p:spPr>
      </p:pic>
      <p:pic>
        <p:nvPicPr>
          <p:cNvPr id="9" name="Picture 8">
            <a:extLst>
              <a:ext uri="{FF2B5EF4-FFF2-40B4-BE49-F238E27FC236}">
                <a16:creationId xmlns:a16="http://schemas.microsoft.com/office/drawing/2014/main" id="{E1E17B8A-494B-45DC-AA39-D2B20EA951B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4796588" y="661735"/>
            <a:ext cx="2598824" cy="1949118"/>
          </a:xfrm>
          <a:prstGeom prst="rect">
            <a:avLst/>
          </a:prstGeom>
        </p:spPr>
      </p:pic>
      <p:pic>
        <p:nvPicPr>
          <p:cNvPr id="13" name="Picture 12">
            <a:extLst>
              <a:ext uri="{FF2B5EF4-FFF2-40B4-BE49-F238E27FC236}">
                <a16:creationId xmlns:a16="http://schemas.microsoft.com/office/drawing/2014/main" id="{B6780D13-9CDF-4969-9F4E-88882AB83C5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5400000">
            <a:off x="2466775" y="446474"/>
            <a:ext cx="2598823" cy="2379642"/>
          </a:xfrm>
          <a:prstGeom prst="rect">
            <a:avLst/>
          </a:prstGeom>
        </p:spPr>
      </p:pic>
      <p:pic>
        <p:nvPicPr>
          <p:cNvPr id="15" name="Picture 14">
            <a:extLst>
              <a:ext uri="{FF2B5EF4-FFF2-40B4-BE49-F238E27FC236}">
                <a16:creationId xmlns:a16="http://schemas.microsoft.com/office/drawing/2014/main" id="{D053F9FB-98A5-4FD0-959F-A603E65F3BD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7345734" y="3116182"/>
            <a:ext cx="1977739" cy="2935706"/>
          </a:xfrm>
          <a:prstGeom prst="rect">
            <a:avLst/>
          </a:prstGeom>
        </p:spPr>
      </p:pic>
      <p:pic>
        <p:nvPicPr>
          <p:cNvPr id="17" name="Picture 16">
            <a:extLst>
              <a:ext uri="{FF2B5EF4-FFF2-40B4-BE49-F238E27FC236}">
                <a16:creationId xmlns:a16="http://schemas.microsoft.com/office/drawing/2014/main" id="{13FC8CB4-4C07-457C-AA96-B3D5C40EAF2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119634" y="3531465"/>
            <a:ext cx="3322266" cy="2491700"/>
          </a:xfrm>
          <a:prstGeom prst="rect">
            <a:avLst/>
          </a:prstGeom>
        </p:spPr>
      </p:pic>
      <p:pic>
        <p:nvPicPr>
          <p:cNvPr id="19" name="Picture 18">
            <a:extLst>
              <a:ext uri="{FF2B5EF4-FFF2-40B4-BE49-F238E27FC236}">
                <a16:creationId xmlns:a16="http://schemas.microsoft.com/office/drawing/2014/main" id="{857BF5DA-6001-4D38-869C-5C39FBC2C9E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5400000">
            <a:off x="136960" y="660190"/>
            <a:ext cx="2598824" cy="1949118"/>
          </a:xfrm>
          <a:prstGeom prst="rect">
            <a:avLst/>
          </a:prstGeom>
        </p:spPr>
      </p:pic>
      <p:pic>
        <p:nvPicPr>
          <p:cNvPr id="21" name="Picture 20">
            <a:extLst>
              <a:ext uri="{FF2B5EF4-FFF2-40B4-BE49-F238E27FC236}">
                <a16:creationId xmlns:a16="http://schemas.microsoft.com/office/drawing/2014/main" id="{5900B62F-0343-40E2-A302-D5DC8F2FB5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5400000">
            <a:off x="4607641" y="3483145"/>
            <a:ext cx="2935706" cy="2201780"/>
          </a:xfrm>
          <a:prstGeom prst="rect">
            <a:avLst/>
          </a:prstGeom>
        </p:spPr>
      </p:pic>
      <p:pic>
        <p:nvPicPr>
          <p:cNvPr id="25" name="Picture 24">
            <a:extLst>
              <a:ext uri="{FF2B5EF4-FFF2-40B4-BE49-F238E27FC236}">
                <a16:creationId xmlns:a16="http://schemas.microsoft.com/office/drawing/2014/main" id="{182EE8DB-7DC9-4D73-A4E6-AF6DFD95D0A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2956699" y="3116182"/>
            <a:ext cx="1823736" cy="2598824"/>
          </a:xfrm>
          <a:prstGeom prst="rect">
            <a:avLst/>
          </a:prstGeom>
        </p:spPr>
      </p:pic>
    </p:spTree>
    <p:extLst>
      <p:ext uri="{BB962C8B-B14F-4D97-AF65-F5344CB8AC3E}">
        <p14:creationId xmlns:p14="http://schemas.microsoft.com/office/powerpoint/2010/main" val="208977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103C0-880D-45B9-B300-3EA815CAE07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5013158" y="1540043"/>
            <a:ext cx="6958156" cy="5053262"/>
          </a:xfrm>
          <a:prstGeom prst="rect">
            <a:avLst/>
          </a:prstGeom>
        </p:spPr>
      </p:pic>
      <p:pic>
        <p:nvPicPr>
          <p:cNvPr id="5" name="Picture 4">
            <a:extLst>
              <a:ext uri="{FF2B5EF4-FFF2-40B4-BE49-F238E27FC236}">
                <a16:creationId xmlns:a16="http://schemas.microsoft.com/office/drawing/2014/main" id="{F64BE3E6-966D-4E4C-80B1-23447EDE4D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3031" y="457199"/>
            <a:ext cx="4299284" cy="3224463"/>
          </a:xfrm>
          <a:prstGeom prst="rect">
            <a:avLst/>
          </a:prstGeom>
        </p:spPr>
      </p:pic>
    </p:spTree>
    <p:extLst>
      <p:ext uri="{BB962C8B-B14F-4D97-AF65-F5344CB8AC3E}">
        <p14:creationId xmlns:p14="http://schemas.microsoft.com/office/powerpoint/2010/main" val="2677562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1A7E40-E927-4A0A-8316-29A25062F3B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284812" y="254832"/>
            <a:ext cx="2653259" cy="2408837"/>
          </a:xfrm>
          <a:prstGeom prst="rect">
            <a:avLst/>
          </a:prstGeom>
        </p:spPr>
      </p:pic>
      <p:pic>
        <p:nvPicPr>
          <p:cNvPr id="7" name="Picture 6">
            <a:extLst>
              <a:ext uri="{FF2B5EF4-FFF2-40B4-BE49-F238E27FC236}">
                <a16:creationId xmlns:a16="http://schemas.microsoft.com/office/drawing/2014/main" id="{0F67FEB9-CB0A-489A-9631-BA9600A2029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242716" y="254831"/>
            <a:ext cx="3685341" cy="2408838"/>
          </a:xfrm>
          <a:prstGeom prst="rect">
            <a:avLst/>
          </a:prstGeom>
        </p:spPr>
      </p:pic>
      <p:pic>
        <p:nvPicPr>
          <p:cNvPr id="11" name="Picture 10">
            <a:extLst>
              <a:ext uri="{FF2B5EF4-FFF2-40B4-BE49-F238E27FC236}">
                <a16:creationId xmlns:a16="http://schemas.microsoft.com/office/drawing/2014/main" id="{B15D8206-8F2B-4BAF-84C8-BA0F79D7437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16200000">
            <a:off x="9285378" y="443552"/>
            <a:ext cx="2564829" cy="2187385"/>
          </a:xfrm>
          <a:prstGeom prst="rect">
            <a:avLst/>
          </a:prstGeom>
        </p:spPr>
      </p:pic>
      <p:pic>
        <p:nvPicPr>
          <p:cNvPr id="13" name="Picture 12">
            <a:extLst>
              <a:ext uri="{FF2B5EF4-FFF2-40B4-BE49-F238E27FC236}">
                <a16:creationId xmlns:a16="http://schemas.microsoft.com/office/drawing/2014/main" id="{C4247E95-7939-484C-B031-E2617FB6C54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16200000">
            <a:off x="-204707" y="3592484"/>
            <a:ext cx="3072982" cy="2093941"/>
          </a:xfrm>
          <a:prstGeom prst="rect">
            <a:avLst/>
          </a:prstGeom>
        </p:spPr>
      </p:pic>
      <p:pic>
        <p:nvPicPr>
          <p:cNvPr id="15" name="Picture 14">
            <a:extLst>
              <a:ext uri="{FF2B5EF4-FFF2-40B4-BE49-F238E27FC236}">
                <a16:creationId xmlns:a16="http://schemas.microsoft.com/office/drawing/2014/main" id="{EF40A632-4C22-461B-AE36-C17DC305CD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2159503" y="3579684"/>
            <a:ext cx="3072981" cy="2093938"/>
          </a:xfrm>
          <a:prstGeom prst="rect">
            <a:avLst/>
          </a:prstGeom>
        </p:spPr>
      </p:pic>
      <p:pic>
        <p:nvPicPr>
          <p:cNvPr id="17" name="Picture 16">
            <a:extLst>
              <a:ext uri="{FF2B5EF4-FFF2-40B4-BE49-F238E27FC236}">
                <a16:creationId xmlns:a16="http://schemas.microsoft.com/office/drawing/2014/main" id="{F7D51F5E-0BC3-4731-95EE-2E2E7D9747A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16200000">
            <a:off x="4374853" y="3625982"/>
            <a:ext cx="3072984" cy="2001340"/>
          </a:xfrm>
          <a:prstGeom prst="rect">
            <a:avLst/>
          </a:prstGeom>
        </p:spPr>
      </p:pic>
      <p:pic>
        <p:nvPicPr>
          <p:cNvPr id="19" name="Picture 18">
            <a:extLst>
              <a:ext uri="{FF2B5EF4-FFF2-40B4-BE49-F238E27FC236}">
                <a16:creationId xmlns:a16="http://schemas.microsoft.com/office/drawing/2014/main" id="{0481AEEB-1A84-4339-830B-CA095B5C71A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rot="16200000">
            <a:off x="6665485" y="685114"/>
            <a:ext cx="3060182" cy="2199614"/>
          </a:xfrm>
          <a:prstGeom prst="rect">
            <a:avLst/>
          </a:prstGeom>
        </p:spPr>
      </p:pic>
      <p:pic>
        <p:nvPicPr>
          <p:cNvPr id="3" name="Picture 2">
            <a:extLst>
              <a:ext uri="{FF2B5EF4-FFF2-40B4-BE49-F238E27FC236}">
                <a16:creationId xmlns:a16="http://schemas.microsoft.com/office/drawing/2014/main" id="{ED2A55C6-B667-4649-BC00-F14A19172395}"/>
              </a:ext>
            </a:extLst>
          </p:cNvPr>
          <p:cNvPicPr>
            <a:picLocks noChangeAspect="1"/>
          </p:cNvPicPr>
          <p:nvPr/>
        </p:nvPicPr>
        <p:blipFill>
          <a:blip r:embed="rId9" cstate="hq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7315200" y="3497676"/>
            <a:ext cx="3664967" cy="2748725"/>
          </a:xfrm>
          <a:prstGeom prst="rect">
            <a:avLst/>
          </a:prstGeom>
        </p:spPr>
      </p:pic>
    </p:spTree>
    <p:extLst>
      <p:ext uri="{BB962C8B-B14F-4D97-AF65-F5344CB8AC3E}">
        <p14:creationId xmlns:p14="http://schemas.microsoft.com/office/powerpoint/2010/main" val="297126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81BCFA-0D39-4E81-9A6A-C24798B5537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304800" y="304800"/>
            <a:ext cx="2606339" cy="1808480"/>
          </a:xfrm>
          <a:prstGeom prst="rect">
            <a:avLst/>
          </a:prstGeom>
        </p:spPr>
      </p:pic>
      <p:pic>
        <p:nvPicPr>
          <p:cNvPr id="5" name="Picture 4">
            <a:extLst>
              <a:ext uri="{FF2B5EF4-FFF2-40B4-BE49-F238E27FC236}">
                <a16:creationId xmlns:a16="http://schemas.microsoft.com/office/drawing/2014/main" id="{D451AB9C-551C-4473-8127-9D595944C94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672320" y="243840"/>
            <a:ext cx="2072640" cy="1930400"/>
          </a:xfrm>
          <a:prstGeom prst="rect">
            <a:avLst/>
          </a:prstGeom>
        </p:spPr>
      </p:pic>
      <p:pic>
        <p:nvPicPr>
          <p:cNvPr id="7" name="Picture 6">
            <a:extLst>
              <a:ext uri="{FF2B5EF4-FFF2-40B4-BE49-F238E27FC236}">
                <a16:creationId xmlns:a16="http://schemas.microsoft.com/office/drawing/2014/main" id="{7FD92FE7-5137-4D9E-8EF4-14E4250262C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5400000">
            <a:off x="9725270" y="2304170"/>
            <a:ext cx="1966741" cy="2072642"/>
          </a:xfrm>
          <a:prstGeom prst="rect">
            <a:avLst/>
          </a:prstGeom>
        </p:spPr>
      </p:pic>
      <p:pic>
        <p:nvPicPr>
          <p:cNvPr id="9" name="Picture 8">
            <a:extLst>
              <a:ext uri="{FF2B5EF4-FFF2-40B4-BE49-F238E27FC236}">
                <a16:creationId xmlns:a16="http://schemas.microsoft.com/office/drawing/2014/main" id="{D36C8805-49EB-4C81-A16E-5328E327D67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7721600" y="243840"/>
            <a:ext cx="1788160" cy="1519583"/>
          </a:xfrm>
          <a:prstGeom prst="rect">
            <a:avLst/>
          </a:prstGeom>
        </p:spPr>
      </p:pic>
      <p:pic>
        <p:nvPicPr>
          <p:cNvPr id="11" name="Picture 10">
            <a:extLst>
              <a:ext uri="{FF2B5EF4-FFF2-40B4-BE49-F238E27FC236}">
                <a16:creationId xmlns:a16="http://schemas.microsoft.com/office/drawing/2014/main" id="{ADBC1207-B284-40C5-9652-6032291FCAF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3123884" y="304800"/>
            <a:ext cx="3585868" cy="1808480"/>
          </a:xfrm>
          <a:prstGeom prst="rect">
            <a:avLst/>
          </a:prstGeom>
        </p:spPr>
      </p:pic>
      <p:pic>
        <p:nvPicPr>
          <p:cNvPr id="13" name="Picture 12">
            <a:extLst>
              <a:ext uri="{FF2B5EF4-FFF2-40B4-BE49-F238E27FC236}">
                <a16:creationId xmlns:a16="http://schemas.microsoft.com/office/drawing/2014/main" id="{F590B47D-5219-43F5-ADC1-FD46B8502D6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5400000">
            <a:off x="7018484" y="2680284"/>
            <a:ext cx="3230880" cy="1751672"/>
          </a:xfrm>
          <a:prstGeom prst="rect">
            <a:avLst/>
          </a:prstGeom>
        </p:spPr>
      </p:pic>
      <p:pic>
        <p:nvPicPr>
          <p:cNvPr id="15" name="Picture 14">
            <a:extLst>
              <a:ext uri="{FF2B5EF4-FFF2-40B4-BE49-F238E27FC236}">
                <a16:creationId xmlns:a16="http://schemas.microsoft.com/office/drawing/2014/main" id="{BC9E7103-41D3-4A52-8188-B3CC7335F69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5522885" y="2265680"/>
            <a:ext cx="2072643" cy="2543306"/>
          </a:xfrm>
          <a:prstGeom prst="rect">
            <a:avLst/>
          </a:prstGeom>
        </p:spPr>
      </p:pic>
      <p:pic>
        <p:nvPicPr>
          <p:cNvPr id="17" name="Picture 16">
            <a:extLst>
              <a:ext uri="{FF2B5EF4-FFF2-40B4-BE49-F238E27FC236}">
                <a16:creationId xmlns:a16="http://schemas.microsoft.com/office/drawing/2014/main" id="{DB53E3FB-3279-49EF-9C89-9DE686F1D0E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9672318" y="4506741"/>
            <a:ext cx="2072643" cy="2119269"/>
          </a:xfrm>
          <a:prstGeom prst="rect">
            <a:avLst/>
          </a:prstGeom>
        </p:spPr>
      </p:pic>
      <p:pic>
        <p:nvPicPr>
          <p:cNvPr id="19" name="Picture 18">
            <a:extLst>
              <a:ext uri="{FF2B5EF4-FFF2-40B4-BE49-F238E27FC236}">
                <a16:creationId xmlns:a16="http://schemas.microsoft.com/office/drawing/2014/main" id="{805FB0B7-8BF8-4D73-A486-76B8644EC9B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280623" y="2265680"/>
            <a:ext cx="2630516" cy="1808480"/>
          </a:xfrm>
          <a:prstGeom prst="rect">
            <a:avLst/>
          </a:prstGeom>
        </p:spPr>
      </p:pic>
      <p:pic>
        <p:nvPicPr>
          <p:cNvPr id="21" name="Picture 20">
            <a:extLst>
              <a:ext uri="{FF2B5EF4-FFF2-40B4-BE49-F238E27FC236}">
                <a16:creationId xmlns:a16="http://schemas.microsoft.com/office/drawing/2014/main" id="{D0600015-E790-4DA5-8587-B35C66126F11}"/>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2983971" y="2265680"/>
            <a:ext cx="2453846" cy="2058182"/>
          </a:xfrm>
          <a:prstGeom prst="rect">
            <a:avLst/>
          </a:prstGeom>
        </p:spPr>
      </p:pic>
      <p:pic>
        <p:nvPicPr>
          <p:cNvPr id="23" name="Picture 22">
            <a:extLst>
              <a:ext uri="{FF2B5EF4-FFF2-40B4-BE49-F238E27FC236}">
                <a16:creationId xmlns:a16="http://schemas.microsoft.com/office/drawing/2014/main" id="{B9E5754C-7A1D-4414-A6BB-A47629910464}"/>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a:off x="304800" y="4323862"/>
            <a:ext cx="1117600" cy="2221230"/>
          </a:xfrm>
          <a:prstGeom prst="rect">
            <a:avLst/>
          </a:prstGeom>
        </p:spPr>
      </p:pic>
      <p:pic>
        <p:nvPicPr>
          <p:cNvPr id="25" name="Picture 24">
            <a:extLst>
              <a:ext uri="{FF2B5EF4-FFF2-40B4-BE49-F238E27FC236}">
                <a16:creationId xmlns:a16="http://schemas.microsoft.com/office/drawing/2014/main" id="{9EC901C6-0FC5-408B-9939-A8B978754DCD}"/>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a:xfrm>
            <a:off x="1617497" y="4506740"/>
            <a:ext cx="2570378" cy="2058181"/>
          </a:xfrm>
          <a:prstGeom prst="rect">
            <a:avLst/>
          </a:prstGeom>
        </p:spPr>
      </p:pic>
      <p:sp>
        <p:nvSpPr>
          <p:cNvPr id="28" name="TextBox 27">
            <a:extLst>
              <a:ext uri="{FF2B5EF4-FFF2-40B4-BE49-F238E27FC236}">
                <a16:creationId xmlns:a16="http://schemas.microsoft.com/office/drawing/2014/main" id="{A07BE1AB-65EB-448D-8BB6-A5F688F08CF9}"/>
              </a:ext>
            </a:extLst>
          </p:cNvPr>
          <p:cNvSpPr txBox="1"/>
          <p:nvPr/>
        </p:nvSpPr>
        <p:spPr>
          <a:xfrm>
            <a:off x="4210894" y="5279019"/>
            <a:ext cx="5100320" cy="1384995"/>
          </a:xfrm>
          <a:prstGeom prst="rect">
            <a:avLst/>
          </a:prstGeom>
          <a:noFill/>
        </p:spPr>
        <p:txBody>
          <a:bodyPr wrap="square" rtlCol="0">
            <a:spAutoFit/>
          </a:bodyPr>
          <a:lstStyle/>
          <a:p>
            <a:r>
              <a:rPr lang="en-GB" sz="2800" dirty="0"/>
              <a:t>We found lots of bats hidden around the garden.  We practised our subitising.</a:t>
            </a:r>
          </a:p>
        </p:txBody>
      </p:sp>
    </p:spTree>
    <p:extLst>
      <p:ext uri="{BB962C8B-B14F-4D97-AF65-F5344CB8AC3E}">
        <p14:creationId xmlns:p14="http://schemas.microsoft.com/office/powerpoint/2010/main" val="2198366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C0A2FF-0CD0-4E01-81D2-ECDAB8665E3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907387" y="648327"/>
            <a:ext cx="2323338" cy="1507950"/>
          </a:xfrm>
          <a:prstGeom prst="rect">
            <a:avLst/>
          </a:prstGeom>
        </p:spPr>
      </p:pic>
      <p:pic>
        <p:nvPicPr>
          <p:cNvPr id="7" name="Picture 6">
            <a:extLst>
              <a:ext uri="{FF2B5EF4-FFF2-40B4-BE49-F238E27FC236}">
                <a16:creationId xmlns:a16="http://schemas.microsoft.com/office/drawing/2014/main" id="{DAD0CD0C-51C7-43CF-916C-908F542D4C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16200000">
            <a:off x="8010981" y="564676"/>
            <a:ext cx="2323337" cy="1675248"/>
          </a:xfrm>
          <a:prstGeom prst="rect">
            <a:avLst/>
          </a:prstGeom>
        </p:spPr>
      </p:pic>
      <p:pic>
        <p:nvPicPr>
          <p:cNvPr id="9" name="Picture 8">
            <a:extLst>
              <a:ext uri="{FF2B5EF4-FFF2-40B4-BE49-F238E27FC236}">
                <a16:creationId xmlns:a16="http://schemas.microsoft.com/office/drawing/2014/main" id="{8CAFD905-5284-4552-943B-FF07761B81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5400000">
            <a:off x="6047682" y="581435"/>
            <a:ext cx="2323339" cy="1641731"/>
          </a:xfrm>
          <a:prstGeom prst="rect">
            <a:avLst/>
          </a:prstGeom>
        </p:spPr>
      </p:pic>
      <p:pic>
        <p:nvPicPr>
          <p:cNvPr id="11" name="Picture 10">
            <a:extLst>
              <a:ext uri="{FF2B5EF4-FFF2-40B4-BE49-F238E27FC236}">
                <a16:creationId xmlns:a16="http://schemas.microsoft.com/office/drawing/2014/main" id="{E104DAAE-370A-4E92-B776-1C0010B9586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5400000">
            <a:off x="4065835" y="393725"/>
            <a:ext cx="2323339" cy="2017153"/>
          </a:xfrm>
          <a:prstGeom prst="rect">
            <a:avLst/>
          </a:prstGeom>
        </p:spPr>
      </p:pic>
      <p:pic>
        <p:nvPicPr>
          <p:cNvPr id="13" name="Picture 12">
            <a:extLst>
              <a:ext uri="{FF2B5EF4-FFF2-40B4-BE49-F238E27FC236}">
                <a16:creationId xmlns:a16="http://schemas.microsoft.com/office/drawing/2014/main" id="{C56C214A-433F-43D9-AC68-B07F43B18E1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10315081" y="2875548"/>
            <a:ext cx="1507950" cy="2393758"/>
          </a:xfrm>
          <a:prstGeom prst="rect">
            <a:avLst/>
          </a:prstGeom>
        </p:spPr>
      </p:pic>
      <p:pic>
        <p:nvPicPr>
          <p:cNvPr id="15" name="Picture 14">
            <a:extLst>
              <a:ext uri="{FF2B5EF4-FFF2-40B4-BE49-F238E27FC236}">
                <a16:creationId xmlns:a16="http://schemas.microsoft.com/office/drawing/2014/main" id="{3BFA4913-BFA2-4BC2-BFC6-DD5C28DE68D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16200000">
            <a:off x="8076242" y="3134331"/>
            <a:ext cx="2192816" cy="1675249"/>
          </a:xfrm>
          <a:prstGeom prst="rect">
            <a:avLst/>
          </a:prstGeom>
        </p:spPr>
      </p:pic>
      <p:pic>
        <p:nvPicPr>
          <p:cNvPr id="17" name="Picture 16">
            <a:extLst>
              <a:ext uri="{FF2B5EF4-FFF2-40B4-BE49-F238E27FC236}">
                <a16:creationId xmlns:a16="http://schemas.microsoft.com/office/drawing/2014/main" id="{C0DA0F78-4333-436E-B458-F52948B4B0E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9480884" y="5428786"/>
            <a:ext cx="2358196" cy="1217085"/>
          </a:xfrm>
          <a:prstGeom prst="rect">
            <a:avLst/>
          </a:prstGeom>
        </p:spPr>
      </p:pic>
      <p:pic>
        <p:nvPicPr>
          <p:cNvPr id="19" name="Picture 18">
            <a:extLst>
              <a:ext uri="{FF2B5EF4-FFF2-40B4-BE49-F238E27FC236}">
                <a16:creationId xmlns:a16="http://schemas.microsoft.com/office/drawing/2014/main" id="{32BEE989-D3A4-432F-AB6A-AE5459C04C1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rot="5400000">
            <a:off x="1876417" y="805906"/>
            <a:ext cx="2805801" cy="1675251"/>
          </a:xfrm>
          <a:prstGeom prst="rect">
            <a:avLst/>
          </a:prstGeom>
        </p:spPr>
      </p:pic>
      <p:pic>
        <p:nvPicPr>
          <p:cNvPr id="21" name="Picture 20">
            <a:extLst>
              <a:ext uri="{FF2B5EF4-FFF2-40B4-BE49-F238E27FC236}">
                <a16:creationId xmlns:a16="http://schemas.microsoft.com/office/drawing/2014/main" id="{255C76AE-97DD-4C7E-992D-BBD3E6561C21}"/>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rot="16200000">
            <a:off x="202656" y="2671146"/>
            <a:ext cx="2155115" cy="1940762"/>
          </a:xfrm>
          <a:prstGeom prst="rect">
            <a:avLst/>
          </a:prstGeom>
        </p:spPr>
      </p:pic>
      <p:pic>
        <p:nvPicPr>
          <p:cNvPr id="23" name="Picture 22">
            <a:extLst>
              <a:ext uri="{FF2B5EF4-FFF2-40B4-BE49-F238E27FC236}">
                <a16:creationId xmlns:a16="http://schemas.microsoft.com/office/drawing/2014/main" id="{1CCDA77F-3539-4BDA-B060-F4C0295E18E4}"/>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rot="5400000">
            <a:off x="3842833" y="3386177"/>
            <a:ext cx="2503918" cy="1552361"/>
          </a:xfrm>
          <a:prstGeom prst="rect">
            <a:avLst/>
          </a:prstGeom>
        </p:spPr>
      </p:pic>
      <p:pic>
        <p:nvPicPr>
          <p:cNvPr id="25" name="Picture 24">
            <a:extLst>
              <a:ext uri="{FF2B5EF4-FFF2-40B4-BE49-F238E27FC236}">
                <a16:creationId xmlns:a16="http://schemas.microsoft.com/office/drawing/2014/main" id="{A2195212-CC40-415B-A79D-D02E1C68912A}"/>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rot="5400000">
            <a:off x="180848" y="348655"/>
            <a:ext cx="2106604" cy="1890556"/>
          </a:xfrm>
          <a:prstGeom prst="rect">
            <a:avLst/>
          </a:prstGeom>
        </p:spPr>
      </p:pic>
      <p:pic>
        <p:nvPicPr>
          <p:cNvPr id="27" name="Picture 26">
            <a:extLst>
              <a:ext uri="{FF2B5EF4-FFF2-40B4-BE49-F238E27FC236}">
                <a16:creationId xmlns:a16="http://schemas.microsoft.com/office/drawing/2014/main" id="{6AA721D4-905A-4F26-8136-2F8BDAD34DA1}"/>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a:xfrm rot="16200000">
            <a:off x="2295198" y="3472293"/>
            <a:ext cx="2139389" cy="1552362"/>
          </a:xfrm>
          <a:prstGeom prst="rect">
            <a:avLst/>
          </a:prstGeom>
        </p:spPr>
      </p:pic>
      <p:pic>
        <p:nvPicPr>
          <p:cNvPr id="29" name="Picture 28">
            <a:extLst>
              <a:ext uri="{FF2B5EF4-FFF2-40B4-BE49-F238E27FC236}">
                <a16:creationId xmlns:a16="http://schemas.microsoft.com/office/drawing/2014/main" id="{4EBEF064-C9A7-42B1-8024-DA8116311105}"/>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rot="16200000">
            <a:off x="5839840" y="3126280"/>
            <a:ext cx="2503919" cy="2002452"/>
          </a:xfrm>
          <a:prstGeom prst="rect">
            <a:avLst/>
          </a:prstGeom>
        </p:spPr>
      </p:pic>
      <p:sp>
        <p:nvSpPr>
          <p:cNvPr id="30" name="TextBox 29">
            <a:extLst>
              <a:ext uri="{FF2B5EF4-FFF2-40B4-BE49-F238E27FC236}">
                <a16:creationId xmlns:a16="http://schemas.microsoft.com/office/drawing/2014/main" id="{E79BD040-490B-4A5C-9CDE-0D766B152674}"/>
              </a:ext>
            </a:extLst>
          </p:cNvPr>
          <p:cNvSpPr txBox="1"/>
          <p:nvPr/>
        </p:nvSpPr>
        <p:spPr>
          <a:xfrm>
            <a:off x="309832" y="5511813"/>
            <a:ext cx="8751338" cy="1200329"/>
          </a:xfrm>
          <a:prstGeom prst="rect">
            <a:avLst/>
          </a:prstGeom>
          <a:noFill/>
        </p:spPr>
        <p:txBody>
          <a:bodyPr wrap="square" rtlCol="0">
            <a:spAutoFit/>
          </a:bodyPr>
          <a:lstStyle/>
          <a:p>
            <a:r>
              <a:rPr lang="en-GB" sz="3600" dirty="0"/>
              <a:t>What type of stories did you tell at the Talking Table?</a:t>
            </a:r>
          </a:p>
        </p:txBody>
      </p:sp>
    </p:spTree>
    <p:extLst>
      <p:ext uri="{BB962C8B-B14F-4D97-AF65-F5344CB8AC3E}">
        <p14:creationId xmlns:p14="http://schemas.microsoft.com/office/powerpoint/2010/main" val="1528130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968D8-1B22-4466-AAFF-D26E670532B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372341" y="300616"/>
            <a:ext cx="3064135" cy="3004364"/>
          </a:xfrm>
          <a:prstGeom prst="rect">
            <a:avLst/>
          </a:prstGeom>
        </p:spPr>
      </p:pic>
      <p:pic>
        <p:nvPicPr>
          <p:cNvPr id="7" name="Picture 6">
            <a:extLst>
              <a:ext uri="{FF2B5EF4-FFF2-40B4-BE49-F238E27FC236}">
                <a16:creationId xmlns:a16="http://schemas.microsoft.com/office/drawing/2014/main" id="{C4932F4B-F802-4AE8-991F-33081F7BC46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619"/>
          <a:stretch/>
        </p:blipFill>
        <p:spPr>
          <a:xfrm rot="16200000">
            <a:off x="440446" y="3392370"/>
            <a:ext cx="2444417" cy="2587441"/>
          </a:xfrm>
          <a:prstGeom prst="rect">
            <a:avLst/>
          </a:prstGeom>
        </p:spPr>
      </p:pic>
      <p:pic>
        <p:nvPicPr>
          <p:cNvPr id="11" name="Picture 10">
            <a:extLst>
              <a:ext uri="{FF2B5EF4-FFF2-40B4-BE49-F238E27FC236}">
                <a16:creationId xmlns:a16="http://schemas.microsoft.com/office/drawing/2014/main" id="{FA6DE841-3735-41ED-A686-D83EFE056A5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16200000">
            <a:off x="3432147" y="392749"/>
            <a:ext cx="2320067" cy="2076034"/>
          </a:xfrm>
          <a:prstGeom prst="rect">
            <a:avLst/>
          </a:prstGeom>
        </p:spPr>
      </p:pic>
      <p:sp>
        <p:nvSpPr>
          <p:cNvPr id="16" name="TextBox 15">
            <a:extLst>
              <a:ext uri="{FF2B5EF4-FFF2-40B4-BE49-F238E27FC236}">
                <a16:creationId xmlns:a16="http://schemas.microsoft.com/office/drawing/2014/main" id="{EA2AE99D-FCAD-4EC5-8A47-68BAAE64611A}"/>
              </a:ext>
            </a:extLst>
          </p:cNvPr>
          <p:cNvSpPr txBox="1"/>
          <p:nvPr/>
        </p:nvSpPr>
        <p:spPr>
          <a:xfrm>
            <a:off x="9356682" y="432098"/>
            <a:ext cx="2179112" cy="646331"/>
          </a:xfrm>
          <a:prstGeom prst="rect">
            <a:avLst/>
          </a:prstGeom>
          <a:noFill/>
        </p:spPr>
        <p:txBody>
          <a:bodyPr wrap="square" rtlCol="0">
            <a:spAutoFit/>
          </a:bodyPr>
          <a:lstStyle/>
          <a:p>
            <a:r>
              <a:rPr lang="en-GB" dirty="0"/>
              <a:t>How many skittles did you knock down?</a:t>
            </a:r>
          </a:p>
        </p:txBody>
      </p:sp>
      <p:pic>
        <p:nvPicPr>
          <p:cNvPr id="10" name="Picture 9">
            <a:extLst>
              <a:ext uri="{FF2B5EF4-FFF2-40B4-BE49-F238E27FC236}">
                <a16:creationId xmlns:a16="http://schemas.microsoft.com/office/drawing/2014/main" id="{BDB30F7C-F267-445D-98B1-7B44C34785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16200000">
            <a:off x="9231269" y="4058436"/>
            <a:ext cx="2679702" cy="2428875"/>
          </a:xfrm>
          <a:prstGeom prst="rect">
            <a:avLst/>
          </a:prstGeom>
        </p:spPr>
      </p:pic>
      <p:pic>
        <p:nvPicPr>
          <p:cNvPr id="12" name="Picture 11">
            <a:extLst>
              <a:ext uri="{FF2B5EF4-FFF2-40B4-BE49-F238E27FC236}">
                <a16:creationId xmlns:a16="http://schemas.microsoft.com/office/drawing/2014/main" id="{9194C72B-E4BB-415A-B055-5D609DC2154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16200000">
            <a:off x="9300759" y="1202347"/>
            <a:ext cx="2593453" cy="2376146"/>
          </a:xfrm>
          <a:prstGeom prst="rect">
            <a:avLst/>
          </a:prstGeom>
        </p:spPr>
      </p:pic>
      <p:pic>
        <p:nvPicPr>
          <p:cNvPr id="17" name="Picture 16">
            <a:extLst>
              <a:ext uri="{FF2B5EF4-FFF2-40B4-BE49-F238E27FC236}">
                <a16:creationId xmlns:a16="http://schemas.microsoft.com/office/drawing/2014/main" id="{FCA1FED4-620C-4AE3-B0F4-B3815DEC9D7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16200000">
            <a:off x="6914260" y="4407775"/>
            <a:ext cx="2702451" cy="1752945"/>
          </a:xfrm>
          <a:prstGeom prst="rect">
            <a:avLst/>
          </a:prstGeom>
        </p:spPr>
      </p:pic>
      <p:pic>
        <p:nvPicPr>
          <p:cNvPr id="18" name="Picture 17">
            <a:extLst>
              <a:ext uri="{FF2B5EF4-FFF2-40B4-BE49-F238E27FC236}">
                <a16:creationId xmlns:a16="http://schemas.microsoft.com/office/drawing/2014/main" id="{C991BAE4-DA2B-4F9C-A301-F455F41EA4D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rot="16200000">
            <a:off x="5173199" y="4633489"/>
            <a:ext cx="2043604" cy="1958575"/>
          </a:xfrm>
          <a:prstGeom prst="rect">
            <a:avLst/>
          </a:prstGeom>
        </p:spPr>
      </p:pic>
      <p:pic>
        <p:nvPicPr>
          <p:cNvPr id="19" name="Picture 18">
            <a:extLst>
              <a:ext uri="{FF2B5EF4-FFF2-40B4-BE49-F238E27FC236}">
                <a16:creationId xmlns:a16="http://schemas.microsoft.com/office/drawing/2014/main" id="{E51A8E2A-8FA8-4BE2-85C9-E0FE2C2B9A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rot="16200000">
            <a:off x="5896600" y="158888"/>
            <a:ext cx="3262153" cy="3499814"/>
          </a:xfrm>
          <a:prstGeom prst="rect">
            <a:avLst/>
          </a:prstGeom>
        </p:spPr>
      </p:pic>
      <p:pic>
        <p:nvPicPr>
          <p:cNvPr id="20" name="Picture 19">
            <a:extLst>
              <a:ext uri="{FF2B5EF4-FFF2-40B4-BE49-F238E27FC236}">
                <a16:creationId xmlns:a16="http://schemas.microsoft.com/office/drawing/2014/main" id="{D1A3E2AB-291B-44B7-B29E-C26D1E212B8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rot="16200000">
            <a:off x="2831481" y="3709126"/>
            <a:ext cx="2338761" cy="2000254"/>
          </a:xfrm>
          <a:prstGeom prst="rect">
            <a:avLst/>
          </a:prstGeom>
        </p:spPr>
      </p:pic>
    </p:spTree>
    <p:extLst>
      <p:ext uri="{BB962C8B-B14F-4D97-AF65-F5344CB8AC3E}">
        <p14:creationId xmlns:p14="http://schemas.microsoft.com/office/powerpoint/2010/main" val="2722061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97E52-BF8A-45C2-8CC8-16A9CB735C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9986" y="408213"/>
            <a:ext cx="2307772" cy="1730829"/>
          </a:xfrm>
          <a:prstGeom prst="rect">
            <a:avLst/>
          </a:prstGeom>
        </p:spPr>
      </p:pic>
      <p:pic>
        <p:nvPicPr>
          <p:cNvPr id="5" name="Picture 4">
            <a:extLst>
              <a:ext uri="{FF2B5EF4-FFF2-40B4-BE49-F238E27FC236}">
                <a16:creationId xmlns:a16="http://schemas.microsoft.com/office/drawing/2014/main" id="{390108F3-23D7-4A7A-8B1F-05157BB2B08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5400000">
            <a:off x="2156201" y="1027873"/>
            <a:ext cx="3608614" cy="1944761"/>
          </a:xfrm>
          <a:prstGeom prst="rect">
            <a:avLst/>
          </a:prstGeom>
        </p:spPr>
      </p:pic>
      <p:pic>
        <p:nvPicPr>
          <p:cNvPr id="7" name="Picture 6">
            <a:extLst>
              <a:ext uri="{FF2B5EF4-FFF2-40B4-BE49-F238E27FC236}">
                <a16:creationId xmlns:a16="http://schemas.microsoft.com/office/drawing/2014/main" id="{04D43B2B-6476-469A-ABCE-F60E5A3713B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29986" y="4006322"/>
            <a:ext cx="3857520" cy="2732955"/>
          </a:xfrm>
          <a:prstGeom prst="rect">
            <a:avLst/>
          </a:prstGeom>
        </p:spPr>
      </p:pic>
      <p:pic>
        <p:nvPicPr>
          <p:cNvPr id="9" name="Picture 8">
            <a:extLst>
              <a:ext uri="{FF2B5EF4-FFF2-40B4-BE49-F238E27FC236}">
                <a16:creationId xmlns:a16="http://schemas.microsoft.com/office/drawing/2014/main" id="{53F8977D-723C-4958-B9EC-2DCB579152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16200000">
            <a:off x="4415278" y="963927"/>
            <a:ext cx="3608613" cy="2072651"/>
          </a:xfrm>
          <a:prstGeom prst="rect">
            <a:avLst/>
          </a:prstGeom>
        </p:spPr>
      </p:pic>
      <p:pic>
        <p:nvPicPr>
          <p:cNvPr id="11" name="Picture 10">
            <a:extLst>
              <a:ext uri="{FF2B5EF4-FFF2-40B4-BE49-F238E27FC236}">
                <a16:creationId xmlns:a16="http://schemas.microsoft.com/office/drawing/2014/main" id="{063B910B-2ADF-4D00-89C8-9BFAB094F48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16200000">
            <a:off x="6837336" y="864888"/>
            <a:ext cx="3608614" cy="2270727"/>
          </a:xfrm>
          <a:prstGeom prst="rect">
            <a:avLst/>
          </a:prstGeom>
        </p:spPr>
      </p:pic>
      <p:pic>
        <p:nvPicPr>
          <p:cNvPr id="13" name="Picture 12">
            <a:extLst>
              <a:ext uri="{FF2B5EF4-FFF2-40B4-BE49-F238E27FC236}">
                <a16:creationId xmlns:a16="http://schemas.microsoft.com/office/drawing/2014/main" id="{7A3EA8AA-BFB7-45C3-AF00-28A41A158E9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9703249" y="1737434"/>
            <a:ext cx="2593016" cy="1944762"/>
          </a:xfrm>
          <a:prstGeom prst="rect">
            <a:avLst/>
          </a:prstGeom>
        </p:spPr>
      </p:pic>
      <p:sp>
        <p:nvSpPr>
          <p:cNvPr id="14" name="TextBox 13">
            <a:extLst>
              <a:ext uri="{FF2B5EF4-FFF2-40B4-BE49-F238E27FC236}">
                <a16:creationId xmlns:a16="http://schemas.microsoft.com/office/drawing/2014/main" id="{6D523620-7D0C-4C7B-A1BD-DA1BF6EB5162}"/>
              </a:ext>
            </a:extLst>
          </p:cNvPr>
          <p:cNvSpPr txBox="1"/>
          <p:nvPr/>
        </p:nvSpPr>
        <p:spPr>
          <a:xfrm>
            <a:off x="9963807" y="195944"/>
            <a:ext cx="1944762" cy="923330"/>
          </a:xfrm>
          <a:prstGeom prst="rect">
            <a:avLst/>
          </a:prstGeom>
          <a:noFill/>
        </p:spPr>
        <p:txBody>
          <a:bodyPr wrap="square" rtlCol="0">
            <a:spAutoFit/>
          </a:bodyPr>
          <a:lstStyle/>
          <a:p>
            <a:r>
              <a:rPr lang="en-GB" dirty="0"/>
              <a:t>What else did you learn about this week?</a:t>
            </a:r>
          </a:p>
        </p:txBody>
      </p:sp>
      <p:pic>
        <p:nvPicPr>
          <p:cNvPr id="10" name="Picture 9">
            <a:extLst>
              <a:ext uri="{FF2B5EF4-FFF2-40B4-BE49-F238E27FC236}">
                <a16:creationId xmlns:a16="http://schemas.microsoft.com/office/drawing/2014/main" id="{D58EA630-F92D-4184-84C5-02246C7DA87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rot="16200000">
            <a:off x="9268687" y="4233910"/>
            <a:ext cx="2378656" cy="2418207"/>
          </a:xfrm>
          <a:prstGeom prst="rect">
            <a:avLst/>
          </a:prstGeom>
        </p:spPr>
      </p:pic>
      <p:pic>
        <p:nvPicPr>
          <p:cNvPr id="12" name="Picture 11">
            <a:extLst>
              <a:ext uri="{FF2B5EF4-FFF2-40B4-BE49-F238E27FC236}">
                <a16:creationId xmlns:a16="http://schemas.microsoft.com/office/drawing/2014/main" id="{F3E2227D-D754-46C3-B1D5-7D58882CCB4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rot="16200000">
            <a:off x="4382939" y="4210885"/>
            <a:ext cx="2627211" cy="2218086"/>
          </a:xfrm>
          <a:prstGeom prst="rect">
            <a:avLst/>
          </a:prstGeom>
        </p:spPr>
      </p:pic>
      <p:pic>
        <p:nvPicPr>
          <p:cNvPr id="15" name="Picture 14">
            <a:extLst>
              <a:ext uri="{FF2B5EF4-FFF2-40B4-BE49-F238E27FC236}">
                <a16:creationId xmlns:a16="http://schemas.microsoft.com/office/drawing/2014/main" id="{3A8B2C7D-8455-496B-A92E-2B0B15CDAFE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rot="16200000">
            <a:off x="6652270" y="4374916"/>
            <a:ext cx="2626019" cy="1888833"/>
          </a:xfrm>
          <a:prstGeom prst="rect">
            <a:avLst/>
          </a:prstGeom>
        </p:spPr>
      </p:pic>
    </p:spTree>
    <p:extLst>
      <p:ext uri="{BB962C8B-B14F-4D97-AF65-F5344CB8AC3E}">
        <p14:creationId xmlns:p14="http://schemas.microsoft.com/office/powerpoint/2010/main" val="3458716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A60B14-F0E0-48B3-A34D-06D483FAA4B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506186" y="465039"/>
            <a:ext cx="1828799" cy="1755647"/>
          </a:xfrm>
          <a:prstGeom prst="rect">
            <a:avLst/>
          </a:prstGeom>
        </p:spPr>
      </p:pic>
      <p:pic>
        <p:nvPicPr>
          <p:cNvPr id="5" name="Picture 4">
            <a:extLst>
              <a:ext uri="{FF2B5EF4-FFF2-40B4-BE49-F238E27FC236}">
                <a16:creationId xmlns:a16="http://schemas.microsoft.com/office/drawing/2014/main" id="{3B83C5BA-92FA-49B5-9549-C46615DE1AE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694215" y="305997"/>
            <a:ext cx="1525424" cy="2073729"/>
          </a:xfrm>
          <a:prstGeom prst="rect">
            <a:avLst/>
          </a:prstGeom>
        </p:spPr>
      </p:pic>
      <p:pic>
        <p:nvPicPr>
          <p:cNvPr id="7" name="Picture 6">
            <a:extLst>
              <a:ext uri="{FF2B5EF4-FFF2-40B4-BE49-F238E27FC236}">
                <a16:creationId xmlns:a16="http://schemas.microsoft.com/office/drawing/2014/main" id="{529899ED-D003-4018-89E0-97840558988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299"/>
          <a:stretch/>
        </p:blipFill>
        <p:spPr>
          <a:xfrm>
            <a:off x="9780814" y="305997"/>
            <a:ext cx="2155372" cy="2775786"/>
          </a:xfrm>
          <a:prstGeom prst="rect">
            <a:avLst/>
          </a:prstGeom>
        </p:spPr>
      </p:pic>
      <p:pic>
        <p:nvPicPr>
          <p:cNvPr id="9" name="Picture 8">
            <a:extLst>
              <a:ext uri="{FF2B5EF4-FFF2-40B4-BE49-F238E27FC236}">
                <a16:creationId xmlns:a16="http://schemas.microsoft.com/office/drawing/2014/main" id="{D67D0814-0ACC-4D12-B057-E508D30BE18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8951491" y="3449246"/>
            <a:ext cx="1658646" cy="2044977"/>
          </a:xfrm>
          <a:prstGeom prst="rect">
            <a:avLst/>
          </a:prstGeom>
        </p:spPr>
      </p:pic>
      <p:pic>
        <p:nvPicPr>
          <p:cNvPr id="11" name="Picture 10">
            <a:extLst>
              <a:ext uri="{FF2B5EF4-FFF2-40B4-BE49-F238E27FC236}">
                <a16:creationId xmlns:a16="http://schemas.microsoft.com/office/drawing/2014/main" id="{96B5E561-FFCF-45EE-9F89-5A069EE6988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7342413" y="112803"/>
            <a:ext cx="2155372" cy="3122674"/>
          </a:xfrm>
          <a:prstGeom prst="rect">
            <a:avLst/>
          </a:prstGeom>
        </p:spPr>
      </p:pic>
      <p:pic>
        <p:nvPicPr>
          <p:cNvPr id="13" name="Picture 12">
            <a:extLst>
              <a:ext uri="{FF2B5EF4-FFF2-40B4-BE49-F238E27FC236}">
                <a16:creationId xmlns:a16="http://schemas.microsoft.com/office/drawing/2014/main" id="{85D94987-AC83-4845-B594-72F212BAC62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4792753" y="112803"/>
            <a:ext cx="2334652" cy="3122674"/>
          </a:xfrm>
          <a:prstGeom prst="rect">
            <a:avLst/>
          </a:prstGeom>
        </p:spPr>
      </p:pic>
      <p:pic>
        <p:nvPicPr>
          <p:cNvPr id="15" name="Picture 14">
            <a:extLst>
              <a:ext uri="{FF2B5EF4-FFF2-40B4-BE49-F238E27FC236}">
                <a16:creationId xmlns:a16="http://schemas.microsoft.com/office/drawing/2014/main" id="{DD617E3E-8C4C-4610-A83E-8CCD9F72DFC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6096000" y="3429000"/>
            <a:ext cx="2618014" cy="2211737"/>
          </a:xfrm>
          <a:prstGeom prst="rect">
            <a:avLst/>
          </a:prstGeom>
        </p:spPr>
      </p:pic>
      <p:pic>
        <p:nvPicPr>
          <p:cNvPr id="17" name="Picture 16">
            <a:extLst>
              <a:ext uri="{FF2B5EF4-FFF2-40B4-BE49-F238E27FC236}">
                <a16:creationId xmlns:a16="http://schemas.microsoft.com/office/drawing/2014/main" id="{1B678839-931B-4A38-8D8E-77FAFFC0EAA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3988539" y="3429000"/>
            <a:ext cx="1962810" cy="3199064"/>
          </a:xfrm>
          <a:prstGeom prst="rect">
            <a:avLst/>
          </a:prstGeom>
        </p:spPr>
      </p:pic>
      <p:pic>
        <p:nvPicPr>
          <p:cNvPr id="19" name="Picture 18">
            <a:extLst>
              <a:ext uri="{FF2B5EF4-FFF2-40B4-BE49-F238E27FC236}">
                <a16:creationId xmlns:a16="http://schemas.microsoft.com/office/drawing/2014/main" id="{E436F87A-3A9E-42CF-ABE0-37F558A734B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379575" y="2505413"/>
            <a:ext cx="3275451" cy="2988810"/>
          </a:xfrm>
          <a:prstGeom prst="rect">
            <a:avLst/>
          </a:prstGeom>
        </p:spPr>
      </p:pic>
    </p:spTree>
    <p:extLst>
      <p:ext uri="{BB962C8B-B14F-4D97-AF65-F5344CB8AC3E}">
        <p14:creationId xmlns:p14="http://schemas.microsoft.com/office/powerpoint/2010/main" val="2625079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5AC8D2-7BED-4AE1-97B4-F8C756E65BB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139680" y="325120"/>
            <a:ext cx="1680796" cy="1889760"/>
          </a:xfrm>
          <a:prstGeom prst="rect">
            <a:avLst/>
          </a:prstGeom>
        </p:spPr>
      </p:pic>
      <p:pic>
        <p:nvPicPr>
          <p:cNvPr id="8" name="Picture 7">
            <a:extLst>
              <a:ext uri="{FF2B5EF4-FFF2-40B4-BE49-F238E27FC236}">
                <a16:creationId xmlns:a16="http://schemas.microsoft.com/office/drawing/2014/main" id="{AFC5F599-2682-463B-86AA-82465893A96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057196" y="325120"/>
            <a:ext cx="1858964" cy="1889760"/>
          </a:xfrm>
          <a:prstGeom prst="rect">
            <a:avLst/>
          </a:prstGeom>
        </p:spPr>
      </p:pic>
      <p:pic>
        <p:nvPicPr>
          <p:cNvPr id="10" name="Picture 9">
            <a:extLst>
              <a:ext uri="{FF2B5EF4-FFF2-40B4-BE49-F238E27FC236}">
                <a16:creationId xmlns:a16="http://schemas.microsoft.com/office/drawing/2014/main" id="{6E8A3867-7CDA-4E39-99D7-6B08929AEED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208883" y="2484119"/>
            <a:ext cx="3665795" cy="2329435"/>
          </a:xfrm>
          <a:prstGeom prst="rect">
            <a:avLst/>
          </a:prstGeom>
        </p:spPr>
      </p:pic>
      <p:pic>
        <p:nvPicPr>
          <p:cNvPr id="12" name="Picture 11">
            <a:extLst>
              <a:ext uri="{FF2B5EF4-FFF2-40B4-BE49-F238E27FC236}">
                <a16:creationId xmlns:a16="http://schemas.microsoft.com/office/drawing/2014/main" id="{E8F801CF-105C-4C1B-85FF-C7CCE0E69E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5018643" y="325120"/>
            <a:ext cx="2926793" cy="2702560"/>
          </a:xfrm>
          <a:prstGeom prst="rect">
            <a:avLst/>
          </a:prstGeom>
        </p:spPr>
      </p:pic>
      <p:pic>
        <p:nvPicPr>
          <p:cNvPr id="14" name="Picture 13">
            <a:extLst>
              <a:ext uri="{FF2B5EF4-FFF2-40B4-BE49-F238E27FC236}">
                <a16:creationId xmlns:a16="http://schemas.microsoft.com/office/drawing/2014/main" id="{ABFED841-A598-4639-9EA3-4BC5953EC96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305116" y="325120"/>
            <a:ext cx="4450080" cy="5006340"/>
          </a:xfrm>
          <a:prstGeom prst="rect">
            <a:avLst/>
          </a:prstGeom>
        </p:spPr>
      </p:pic>
      <p:pic>
        <p:nvPicPr>
          <p:cNvPr id="16" name="Picture 15">
            <a:extLst>
              <a:ext uri="{FF2B5EF4-FFF2-40B4-BE49-F238E27FC236}">
                <a16:creationId xmlns:a16="http://schemas.microsoft.com/office/drawing/2014/main" id="{59D9D22B-5A33-44B7-91F4-0346DE9D52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4590018" y="3603625"/>
            <a:ext cx="3429000" cy="2571750"/>
          </a:xfrm>
          <a:prstGeom prst="rect">
            <a:avLst/>
          </a:prstGeom>
        </p:spPr>
      </p:pic>
    </p:spTree>
    <p:extLst>
      <p:ext uri="{BB962C8B-B14F-4D97-AF65-F5344CB8AC3E}">
        <p14:creationId xmlns:p14="http://schemas.microsoft.com/office/powerpoint/2010/main" val="222862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11105_223536">
            <a:extLst>
              <a:ext uri="{FF2B5EF4-FFF2-40B4-BE49-F238E27FC236}">
                <a16:creationId xmlns:a16="http://schemas.microsoft.com/office/drawing/2014/main" id="{9F24F9E6-1C57-4C3C-86C6-1ED041E0DEA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t="-1710"/>
          <a:stretch>
            <a:fillRect/>
          </a:stretch>
        </p:blipFill>
        <p:spPr bwMode="auto">
          <a:xfrm>
            <a:off x="4163685" y="1907628"/>
            <a:ext cx="4130675" cy="33623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AA24AD4A-F415-45FA-860A-C8554CC5EF2A}"/>
              </a:ext>
            </a:extLst>
          </p:cNvPr>
          <p:cNvSpPr txBox="1"/>
          <p:nvPr/>
        </p:nvSpPr>
        <p:spPr>
          <a:xfrm>
            <a:off x="172278" y="251791"/>
            <a:ext cx="4572000" cy="923330"/>
          </a:xfrm>
          <a:prstGeom prst="rect">
            <a:avLst/>
          </a:prstGeom>
          <a:noFill/>
        </p:spPr>
        <p:txBody>
          <a:bodyPr wrap="square" rtlCol="0">
            <a:spAutoFit/>
          </a:bodyPr>
          <a:lstStyle/>
          <a:p>
            <a:r>
              <a:rPr lang="en-GB" dirty="0"/>
              <a:t>We introduced our new text.  There is a bat in the story and we thought about what we already know about bats. </a:t>
            </a:r>
          </a:p>
        </p:txBody>
      </p:sp>
      <p:sp>
        <p:nvSpPr>
          <p:cNvPr id="3" name="Speech Bubble: Rectangle 2">
            <a:extLst>
              <a:ext uri="{FF2B5EF4-FFF2-40B4-BE49-F238E27FC236}">
                <a16:creationId xmlns:a16="http://schemas.microsoft.com/office/drawing/2014/main" id="{1B3A0827-DA34-4055-9A50-6F1328A271FA}"/>
              </a:ext>
            </a:extLst>
          </p:cNvPr>
          <p:cNvSpPr/>
          <p:nvPr/>
        </p:nvSpPr>
        <p:spPr>
          <a:xfrm>
            <a:off x="6380171" y="1749287"/>
            <a:ext cx="1914189" cy="1540890"/>
          </a:xfrm>
          <a:prstGeom prst="wedgeRectCallou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are the only mammals that can fly.  Micah</a:t>
            </a:r>
          </a:p>
        </p:txBody>
      </p:sp>
      <p:sp>
        <p:nvSpPr>
          <p:cNvPr id="5" name="Speech Bubble: Rectangle 4">
            <a:extLst>
              <a:ext uri="{FF2B5EF4-FFF2-40B4-BE49-F238E27FC236}">
                <a16:creationId xmlns:a16="http://schemas.microsoft.com/office/drawing/2014/main" id="{3158A037-52EC-4ED2-9B75-1C3BEE56AEFD}"/>
              </a:ext>
            </a:extLst>
          </p:cNvPr>
          <p:cNvSpPr/>
          <p:nvPr/>
        </p:nvSpPr>
        <p:spPr>
          <a:xfrm>
            <a:off x="4390408" y="1730252"/>
            <a:ext cx="1914189" cy="1221309"/>
          </a:xfrm>
          <a:prstGeom prst="wedgeRectCallout">
            <a:avLst>
              <a:gd name="adj1" fmla="val -9756"/>
              <a:gd name="adj2" fmla="val 74436"/>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can see in the dark.  Harper. </a:t>
            </a:r>
          </a:p>
        </p:txBody>
      </p:sp>
      <p:sp>
        <p:nvSpPr>
          <p:cNvPr id="6" name="Speech Bubble: Rectangle 5">
            <a:extLst>
              <a:ext uri="{FF2B5EF4-FFF2-40B4-BE49-F238E27FC236}">
                <a16:creationId xmlns:a16="http://schemas.microsoft.com/office/drawing/2014/main" id="{F6086924-7E28-4F48-B32D-311A9BBEB109}"/>
              </a:ext>
            </a:extLst>
          </p:cNvPr>
          <p:cNvSpPr/>
          <p:nvPr/>
        </p:nvSpPr>
        <p:spPr>
          <a:xfrm>
            <a:off x="7818032" y="4021999"/>
            <a:ext cx="1914189" cy="1540890"/>
          </a:xfrm>
          <a:prstGeom prst="wedgeRectCallou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I’ve seen bats in the forest.  Jesse</a:t>
            </a:r>
          </a:p>
        </p:txBody>
      </p:sp>
      <p:sp>
        <p:nvSpPr>
          <p:cNvPr id="7" name="Speech Bubble: Rectangle 6">
            <a:extLst>
              <a:ext uri="{FF2B5EF4-FFF2-40B4-BE49-F238E27FC236}">
                <a16:creationId xmlns:a16="http://schemas.microsoft.com/office/drawing/2014/main" id="{275063F0-211B-49CB-A9EA-60115F5C5C9E}"/>
              </a:ext>
            </a:extLst>
          </p:cNvPr>
          <p:cNvSpPr/>
          <p:nvPr/>
        </p:nvSpPr>
        <p:spPr>
          <a:xfrm>
            <a:off x="8445508" y="286540"/>
            <a:ext cx="1914189" cy="1540890"/>
          </a:xfrm>
          <a:prstGeom prst="wedgeRectCallout">
            <a:avLst>
              <a:gd name="adj1" fmla="val 35937"/>
              <a:gd name="adj2" fmla="val 7368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look like grumpy!  </a:t>
            </a:r>
            <a:r>
              <a:rPr lang="en-GB" dirty="0" err="1"/>
              <a:t>Amedeia</a:t>
            </a:r>
            <a:endParaRPr lang="en-GB" dirty="0"/>
          </a:p>
        </p:txBody>
      </p:sp>
      <p:sp>
        <p:nvSpPr>
          <p:cNvPr id="8" name="Speech Bubble: Rectangle 7">
            <a:extLst>
              <a:ext uri="{FF2B5EF4-FFF2-40B4-BE49-F238E27FC236}">
                <a16:creationId xmlns:a16="http://schemas.microsoft.com/office/drawing/2014/main" id="{9A43494D-6204-46E7-9C62-D834503B77F9}"/>
              </a:ext>
            </a:extLst>
          </p:cNvPr>
          <p:cNvSpPr/>
          <p:nvPr/>
        </p:nvSpPr>
        <p:spPr>
          <a:xfrm>
            <a:off x="398881" y="1827430"/>
            <a:ext cx="1548319" cy="1138068"/>
          </a:xfrm>
          <a:prstGeom prst="wedgeRectCallout">
            <a:avLst>
              <a:gd name="adj1" fmla="val 78168"/>
              <a:gd name="adj2" fmla="val 6422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fly!  Gabriella</a:t>
            </a:r>
          </a:p>
        </p:txBody>
      </p:sp>
      <p:sp>
        <p:nvSpPr>
          <p:cNvPr id="9" name="Speech Bubble: Rectangle 8">
            <a:extLst>
              <a:ext uri="{FF2B5EF4-FFF2-40B4-BE49-F238E27FC236}">
                <a16:creationId xmlns:a16="http://schemas.microsoft.com/office/drawing/2014/main" id="{E5E2CC89-ED23-49F1-936F-04850E255281}"/>
              </a:ext>
            </a:extLst>
          </p:cNvPr>
          <p:cNvSpPr/>
          <p:nvPr/>
        </p:nvSpPr>
        <p:spPr>
          <a:xfrm>
            <a:off x="1803045" y="3429000"/>
            <a:ext cx="2040085" cy="747490"/>
          </a:xfrm>
          <a:prstGeom prst="wedgeRectCallout">
            <a:avLst>
              <a:gd name="adj1" fmla="val -46817"/>
              <a:gd name="adj2" fmla="val 96185"/>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like fruit.  Omar</a:t>
            </a:r>
          </a:p>
        </p:txBody>
      </p:sp>
      <p:sp>
        <p:nvSpPr>
          <p:cNvPr id="10" name="Speech Bubble: Rectangle 9">
            <a:extLst>
              <a:ext uri="{FF2B5EF4-FFF2-40B4-BE49-F238E27FC236}">
                <a16:creationId xmlns:a16="http://schemas.microsoft.com/office/drawing/2014/main" id="{789A09B0-0506-4193-B0A2-1930EAB9215E}"/>
              </a:ext>
            </a:extLst>
          </p:cNvPr>
          <p:cNvSpPr/>
          <p:nvPr/>
        </p:nvSpPr>
        <p:spPr>
          <a:xfrm>
            <a:off x="9878930" y="2356437"/>
            <a:ext cx="1914189" cy="1540890"/>
          </a:xfrm>
          <a:prstGeom prst="wedgeRectCallout">
            <a:avLst>
              <a:gd name="adj1" fmla="val -94218"/>
              <a:gd name="adj2" fmla="val 4878"/>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A bat went to Halloween.  </a:t>
            </a:r>
          </a:p>
          <a:p>
            <a:pPr algn="ctr"/>
            <a:r>
              <a:rPr lang="en-GB" dirty="0"/>
              <a:t>Zahra</a:t>
            </a:r>
          </a:p>
        </p:txBody>
      </p:sp>
      <p:sp>
        <p:nvSpPr>
          <p:cNvPr id="11" name="Speech Bubble: Rectangle 10">
            <a:extLst>
              <a:ext uri="{FF2B5EF4-FFF2-40B4-BE49-F238E27FC236}">
                <a16:creationId xmlns:a16="http://schemas.microsoft.com/office/drawing/2014/main" id="{F9D43979-0C04-40FD-8B2A-0B771B21213B}"/>
              </a:ext>
            </a:extLst>
          </p:cNvPr>
          <p:cNvSpPr/>
          <p:nvPr/>
        </p:nvSpPr>
        <p:spPr>
          <a:xfrm>
            <a:off x="633982" y="4792444"/>
            <a:ext cx="1914189" cy="1540890"/>
          </a:xfrm>
          <a:prstGeom prst="wedgeRectCallout">
            <a:avLst>
              <a:gd name="adj1" fmla="val 90629"/>
              <a:gd name="adj2" fmla="val -12323"/>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can grab things with their feet.  Mason</a:t>
            </a:r>
          </a:p>
        </p:txBody>
      </p:sp>
      <p:sp>
        <p:nvSpPr>
          <p:cNvPr id="12" name="Speech Bubble: Rectangle 11">
            <a:extLst>
              <a:ext uri="{FF2B5EF4-FFF2-40B4-BE49-F238E27FC236}">
                <a16:creationId xmlns:a16="http://schemas.microsoft.com/office/drawing/2014/main" id="{6ED9D637-24D5-4CB0-818A-235F26C9D514}"/>
              </a:ext>
            </a:extLst>
          </p:cNvPr>
          <p:cNvSpPr/>
          <p:nvPr/>
        </p:nvSpPr>
        <p:spPr>
          <a:xfrm>
            <a:off x="4744279" y="366738"/>
            <a:ext cx="3324728" cy="808383"/>
          </a:xfrm>
          <a:prstGeom prst="wedgeRectCallout">
            <a:avLst>
              <a:gd name="adj1" fmla="val 4278"/>
              <a:gd name="adj2" fmla="val 82172"/>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 have seen bats in the park.  Ruby</a:t>
            </a:r>
          </a:p>
        </p:txBody>
      </p:sp>
      <p:sp>
        <p:nvSpPr>
          <p:cNvPr id="13" name="Speech Bubble: Rectangle 12">
            <a:extLst>
              <a:ext uri="{FF2B5EF4-FFF2-40B4-BE49-F238E27FC236}">
                <a16:creationId xmlns:a16="http://schemas.microsoft.com/office/drawing/2014/main" id="{3ECCE580-F5B1-475C-BB46-EEE9971AF467}"/>
              </a:ext>
            </a:extLst>
          </p:cNvPr>
          <p:cNvSpPr/>
          <p:nvPr/>
        </p:nvSpPr>
        <p:spPr>
          <a:xfrm>
            <a:off x="3843130" y="5022574"/>
            <a:ext cx="1914189" cy="1017824"/>
          </a:xfrm>
          <a:prstGeom prst="wedgeRectCallout">
            <a:avLst>
              <a:gd name="adj1" fmla="val 77475"/>
              <a:gd name="adj2" fmla="val -650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Bats sleep in the day.  Che</a:t>
            </a:r>
          </a:p>
        </p:txBody>
      </p:sp>
      <p:sp>
        <p:nvSpPr>
          <p:cNvPr id="14" name="Speech Bubble: Rectangle 13">
            <a:extLst>
              <a:ext uri="{FF2B5EF4-FFF2-40B4-BE49-F238E27FC236}">
                <a16:creationId xmlns:a16="http://schemas.microsoft.com/office/drawing/2014/main" id="{974C67CE-41C6-4A35-97CE-4DDD1B021808}"/>
              </a:ext>
            </a:extLst>
          </p:cNvPr>
          <p:cNvSpPr/>
          <p:nvPr/>
        </p:nvSpPr>
        <p:spPr>
          <a:xfrm>
            <a:off x="6229022" y="5711686"/>
            <a:ext cx="1914189" cy="886691"/>
          </a:xfrm>
          <a:prstGeom prst="wedgeRectCallout">
            <a:avLst>
              <a:gd name="adj1" fmla="val -77603"/>
              <a:gd name="adj2" fmla="val 5046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Bats see in the dark.  Zayn</a:t>
            </a:r>
          </a:p>
        </p:txBody>
      </p:sp>
      <p:sp>
        <p:nvSpPr>
          <p:cNvPr id="15" name="Speech Bubble: Rectangle 14">
            <a:extLst>
              <a:ext uri="{FF2B5EF4-FFF2-40B4-BE49-F238E27FC236}">
                <a16:creationId xmlns:a16="http://schemas.microsoft.com/office/drawing/2014/main" id="{3358C49F-AC9A-4E7C-9CAC-415BD0D1ADC6}"/>
              </a:ext>
            </a:extLst>
          </p:cNvPr>
          <p:cNvSpPr/>
          <p:nvPr/>
        </p:nvSpPr>
        <p:spPr>
          <a:xfrm>
            <a:off x="10034518" y="4135883"/>
            <a:ext cx="1914189" cy="886691"/>
          </a:xfrm>
          <a:prstGeom prst="wedgeRectCallout">
            <a:avLst>
              <a:gd name="adj1" fmla="val -77603"/>
              <a:gd name="adj2" fmla="val 5046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Bats sleep upside down.  </a:t>
            </a:r>
            <a:r>
              <a:rPr lang="en-GB" dirty="0" err="1"/>
              <a:t>Bienna</a:t>
            </a:r>
            <a:endParaRPr lang="en-GB" dirty="0"/>
          </a:p>
        </p:txBody>
      </p:sp>
      <p:sp>
        <p:nvSpPr>
          <p:cNvPr id="16" name="Speech Bubble: Rectangle 15">
            <a:extLst>
              <a:ext uri="{FF2B5EF4-FFF2-40B4-BE49-F238E27FC236}">
                <a16:creationId xmlns:a16="http://schemas.microsoft.com/office/drawing/2014/main" id="{3FADAA17-2E05-4AE2-BD26-8624FA4AEBA9}"/>
              </a:ext>
            </a:extLst>
          </p:cNvPr>
          <p:cNvSpPr/>
          <p:nvPr/>
        </p:nvSpPr>
        <p:spPr>
          <a:xfrm>
            <a:off x="2267755" y="1286906"/>
            <a:ext cx="1914189" cy="886691"/>
          </a:xfrm>
          <a:prstGeom prst="wedgeRectCallout">
            <a:avLst>
              <a:gd name="adj1" fmla="val 12398"/>
              <a:gd name="adj2" fmla="val 80351"/>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Bats live in China</a:t>
            </a:r>
          </a:p>
          <a:p>
            <a:pPr algn="ctr"/>
            <a:r>
              <a:rPr lang="en-GB" dirty="0"/>
              <a:t>Abdulfattah</a:t>
            </a:r>
          </a:p>
        </p:txBody>
      </p:sp>
      <p:sp>
        <p:nvSpPr>
          <p:cNvPr id="17" name="Speech Bubble: Rectangle 16">
            <a:extLst>
              <a:ext uri="{FF2B5EF4-FFF2-40B4-BE49-F238E27FC236}">
                <a16:creationId xmlns:a16="http://schemas.microsoft.com/office/drawing/2014/main" id="{22B59DF7-BF11-4790-B6FF-BC7FC05E7020}"/>
              </a:ext>
            </a:extLst>
          </p:cNvPr>
          <p:cNvSpPr/>
          <p:nvPr/>
        </p:nvSpPr>
        <p:spPr>
          <a:xfrm>
            <a:off x="10062274" y="5599042"/>
            <a:ext cx="1914189" cy="886691"/>
          </a:xfrm>
          <a:prstGeom prst="wedgeRectCallout">
            <a:avLst>
              <a:gd name="adj1" fmla="val -77603"/>
              <a:gd name="adj2" fmla="val 5046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Bats fly at night.  Yasin</a:t>
            </a:r>
          </a:p>
        </p:txBody>
      </p:sp>
    </p:spTree>
    <p:extLst>
      <p:ext uri="{BB962C8B-B14F-4D97-AF65-F5344CB8AC3E}">
        <p14:creationId xmlns:p14="http://schemas.microsoft.com/office/powerpoint/2010/main" val="419289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E3363C21-BADC-4549-BB4A-B9181F2E4E48}"/>
              </a:ext>
            </a:extLst>
          </p:cNvPr>
          <p:cNvSpPr/>
          <p:nvPr/>
        </p:nvSpPr>
        <p:spPr>
          <a:xfrm>
            <a:off x="2195794" y="586726"/>
            <a:ext cx="1657971" cy="886691"/>
          </a:xfrm>
          <a:prstGeom prst="wedgeRectCallout">
            <a:avLst>
              <a:gd name="adj1" fmla="val -9756"/>
              <a:gd name="adj2" fmla="val 74436"/>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Forever on the box.  Destiny</a:t>
            </a:r>
          </a:p>
        </p:txBody>
      </p:sp>
      <p:sp>
        <p:nvSpPr>
          <p:cNvPr id="3" name="Speech Bubble: Rectangle 2">
            <a:extLst>
              <a:ext uri="{FF2B5EF4-FFF2-40B4-BE49-F238E27FC236}">
                <a16:creationId xmlns:a16="http://schemas.microsoft.com/office/drawing/2014/main" id="{DD01A354-A95F-4E5E-B458-E1241DF708B8}"/>
              </a:ext>
            </a:extLst>
          </p:cNvPr>
          <p:cNvSpPr/>
          <p:nvPr/>
        </p:nvSpPr>
        <p:spPr>
          <a:xfrm>
            <a:off x="408642" y="1935813"/>
            <a:ext cx="1657972" cy="1126041"/>
          </a:xfrm>
          <a:prstGeom prst="wedgeRectCallout">
            <a:avLst>
              <a:gd name="adj1" fmla="val 45809"/>
              <a:gd name="adj2" fmla="val 9126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Going for a ride in the sea.  Teddy</a:t>
            </a:r>
          </a:p>
        </p:txBody>
      </p:sp>
      <p:sp>
        <p:nvSpPr>
          <p:cNvPr id="4" name="Speech Bubble: Rectangle 3">
            <a:extLst>
              <a:ext uri="{FF2B5EF4-FFF2-40B4-BE49-F238E27FC236}">
                <a16:creationId xmlns:a16="http://schemas.microsoft.com/office/drawing/2014/main" id="{1A18A022-84CB-4141-99EC-D84C7276915A}"/>
              </a:ext>
            </a:extLst>
          </p:cNvPr>
          <p:cNvSpPr/>
          <p:nvPr/>
        </p:nvSpPr>
        <p:spPr>
          <a:xfrm>
            <a:off x="2964448" y="5148140"/>
            <a:ext cx="1807093" cy="1333466"/>
          </a:xfrm>
          <a:prstGeom prst="wedgeRectCallout">
            <a:avLst>
              <a:gd name="adj1" fmla="val 98697"/>
              <a:gd name="adj2" fmla="val -13694"/>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There going on a trip.  There going on the beach.  Adan</a:t>
            </a:r>
          </a:p>
        </p:txBody>
      </p:sp>
      <p:sp>
        <p:nvSpPr>
          <p:cNvPr id="5" name="Speech Bubble: Rectangle 4">
            <a:extLst>
              <a:ext uri="{FF2B5EF4-FFF2-40B4-BE49-F238E27FC236}">
                <a16:creationId xmlns:a16="http://schemas.microsoft.com/office/drawing/2014/main" id="{41085CC7-2A38-424F-9D16-24D8474B7FF2}"/>
              </a:ext>
            </a:extLst>
          </p:cNvPr>
          <p:cNvSpPr/>
          <p:nvPr/>
        </p:nvSpPr>
        <p:spPr>
          <a:xfrm>
            <a:off x="8298908" y="362296"/>
            <a:ext cx="1914189" cy="886691"/>
          </a:xfrm>
          <a:prstGeom prst="wedgeRectCallout">
            <a:avLst>
              <a:gd name="adj1" fmla="val -77603"/>
              <a:gd name="adj2" fmla="val 5046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Going to the pirate.  Symphony</a:t>
            </a:r>
          </a:p>
        </p:txBody>
      </p:sp>
      <p:pic>
        <p:nvPicPr>
          <p:cNvPr id="6" name="Picture 2" descr="20211105_223536">
            <a:extLst>
              <a:ext uri="{FF2B5EF4-FFF2-40B4-BE49-F238E27FC236}">
                <a16:creationId xmlns:a16="http://schemas.microsoft.com/office/drawing/2014/main" id="{76460A4E-204D-48BB-A779-C05E6461DDC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t="-1710"/>
          <a:stretch>
            <a:fillRect/>
          </a:stretch>
        </p:blipFill>
        <p:spPr bwMode="auto">
          <a:xfrm>
            <a:off x="3853765" y="1492587"/>
            <a:ext cx="4130675" cy="33623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Speech Bubble: Rectangle 7">
            <a:extLst>
              <a:ext uri="{FF2B5EF4-FFF2-40B4-BE49-F238E27FC236}">
                <a16:creationId xmlns:a16="http://schemas.microsoft.com/office/drawing/2014/main" id="{AAE930FF-8E3E-4C21-9DB3-DD25EC1E845E}"/>
              </a:ext>
            </a:extLst>
          </p:cNvPr>
          <p:cNvSpPr/>
          <p:nvPr/>
        </p:nvSpPr>
        <p:spPr>
          <a:xfrm>
            <a:off x="2447902" y="3227612"/>
            <a:ext cx="1657972" cy="1126041"/>
          </a:xfrm>
          <a:prstGeom prst="wedgeRectCallout">
            <a:avLst>
              <a:gd name="adj1" fmla="val -109306"/>
              <a:gd name="adj2" fmla="val 43891"/>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 see people, I see a toy, I see a cat.  </a:t>
            </a:r>
            <a:r>
              <a:rPr lang="en-GB" dirty="0" err="1"/>
              <a:t>Jazmiyah</a:t>
            </a:r>
            <a:endParaRPr lang="en-GB" dirty="0"/>
          </a:p>
        </p:txBody>
      </p:sp>
      <p:sp>
        <p:nvSpPr>
          <p:cNvPr id="9" name="Speech Bubble: Rectangle 8">
            <a:extLst>
              <a:ext uri="{FF2B5EF4-FFF2-40B4-BE49-F238E27FC236}">
                <a16:creationId xmlns:a16="http://schemas.microsoft.com/office/drawing/2014/main" id="{F0BA5EF2-B82B-4E12-B196-A0188321C18A}"/>
              </a:ext>
            </a:extLst>
          </p:cNvPr>
          <p:cNvSpPr/>
          <p:nvPr/>
        </p:nvSpPr>
        <p:spPr>
          <a:xfrm>
            <a:off x="233476" y="4587958"/>
            <a:ext cx="1657972" cy="1126041"/>
          </a:xfrm>
          <a:prstGeom prst="wedgeRectCallout">
            <a:avLst>
              <a:gd name="adj1" fmla="val 94066"/>
              <a:gd name="adj2" fmla="val 10055"/>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made a box so they don’t go in the water.  Dolly.</a:t>
            </a:r>
          </a:p>
        </p:txBody>
      </p:sp>
      <p:sp>
        <p:nvSpPr>
          <p:cNvPr id="10" name="Speech Bubble: Rectangle 9">
            <a:extLst>
              <a:ext uri="{FF2B5EF4-FFF2-40B4-BE49-F238E27FC236}">
                <a16:creationId xmlns:a16="http://schemas.microsoft.com/office/drawing/2014/main" id="{59B0E8AB-9FFD-405D-AFDB-40859BD28F63}"/>
              </a:ext>
            </a:extLst>
          </p:cNvPr>
          <p:cNvSpPr/>
          <p:nvPr/>
        </p:nvSpPr>
        <p:spPr>
          <a:xfrm>
            <a:off x="6177347" y="5148140"/>
            <a:ext cx="1807093" cy="1333466"/>
          </a:xfrm>
          <a:prstGeom prst="wedgeRectCallout">
            <a:avLst>
              <a:gd name="adj1" fmla="val -78405"/>
              <a:gd name="adj2" fmla="val -70838"/>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 think they are going on a bear hunt.  Hamza</a:t>
            </a:r>
          </a:p>
        </p:txBody>
      </p:sp>
      <p:sp>
        <p:nvSpPr>
          <p:cNvPr id="11" name="Speech Bubble: Rectangle 10">
            <a:extLst>
              <a:ext uri="{FF2B5EF4-FFF2-40B4-BE49-F238E27FC236}">
                <a16:creationId xmlns:a16="http://schemas.microsoft.com/office/drawing/2014/main" id="{4270AC2E-3F2A-4375-910B-3A9BB0974AD7}"/>
              </a:ext>
            </a:extLst>
          </p:cNvPr>
          <p:cNvSpPr/>
          <p:nvPr/>
        </p:nvSpPr>
        <p:spPr>
          <a:xfrm>
            <a:off x="9926312" y="3693239"/>
            <a:ext cx="1914189" cy="1030907"/>
          </a:xfrm>
          <a:prstGeom prst="wedgeRectCallout">
            <a:avLst>
              <a:gd name="adj1" fmla="val -77603"/>
              <a:gd name="adj2" fmla="val 5046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To London because they are sailing on a river.  Olivia</a:t>
            </a:r>
          </a:p>
        </p:txBody>
      </p:sp>
      <p:sp>
        <p:nvSpPr>
          <p:cNvPr id="12" name="Speech Bubble: Rectangle 11">
            <a:extLst>
              <a:ext uri="{FF2B5EF4-FFF2-40B4-BE49-F238E27FC236}">
                <a16:creationId xmlns:a16="http://schemas.microsoft.com/office/drawing/2014/main" id="{D4620785-4E4C-4AD4-AF50-2036585CB16D}"/>
              </a:ext>
            </a:extLst>
          </p:cNvPr>
          <p:cNvSpPr/>
          <p:nvPr/>
        </p:nvSpPr>
        <p:spPr>
          <a:xfrm>
            <a:off x="8732432" y="2618509"/>
            <a:ext cx="1914189" cy="886691"/>
          </a:xfrm>
          <a:prstGeom prst="wedgeRectCallout">
            <a:avLst>
              <a:gd name="adj1" fmla="val -77603"/>
              <a:gd name="adj2" fmla="val 5046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In the water, in the bubble water.  Paul</a:t>
            </a:r>
          </a:p>
        </p:txBody>
      </p:sp>
      <p:sp>
        <p:nvSpPr>
          <p:cNvPr id="13" name="Speech Bubble: Rectangle 12">
            <a:extLst>
              <a:ext uri="{FF2B5EF4-FFF2-40B4-BE49-F238E27FC236}">
                <a16:creationId xmlns:a16="http://schemas.microsoft.com/office/drawing/2014/main" id="{4970BAF1-0FFD-4E3D-9071-6147506F79A2}"/>
              </a:ext>
            </a:extLst>
          </p:cNvPr>
          <p:cNvSpPr/>
          <p:nvPr/>
        </p:nvSpPr>
        <p:spPr>
          <a:xfrm>
            <a:off x="10103348" y="1559742"/>
            <a:ext cx="1767721" cy="886691"/>
          </a:xfrm>
          <a:prstGeom prst="wedgeRectCallout">
            <a:avLst>
              <a:gd name="adj1" fmla="val -94218"/>
              <a:gd name="adj2" fmla="val 4878"/>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 boat is on the water.  </a:t>
            </a:r>
            <a:r>
              <a:rPr lang="en-GB" dirty="0" err="1"/>
              <a:t>Haashim</a:t>
            </a:r>
            <a:endParaRPr lang="en-GB" dirty="0"/>
          </a:p>
        </p:txBody>
      </p:sp>
      <p:sp>
        <p:nvSpPr>
          <p:cNvPr id="14" name="Speech Bubble: Rectangle 13">
            <a:extLst>
              <a:ext uri="{FF2B5EF4-FFF2-40B4-BE49-F238E27FC236}">
                <a16:creationId xmlns:a16="http://schemas.microsoft.com/office/drawing/2014/main" id="{4F3EFF76-ECD4-4EB6-9389-50D594B7C5AD}"/>
              </a:ext>
            </a:extLst>
          </p:cNvPr>
          <p:cNvSpPr/>
          <p:nvPr/>
        </p:nvSpPr>
        <p:spPr>
          <a:xfrm>
            <a:off x="6107393" y="1559742"/>
            <a:ext cx="1657972" cy="1126041"/>
          </a:xfrm>
          <a:prstGeom prst="wedgeRectCallout">
            <a:avLst>
              <a:gd name="adj1" fmla="val -16237"/>
              <a:gd name="adj2" fmla="val 82801"/>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To Diwali because we have to go there.  Israel</a:t>
            </a:r>
          </a:p>
        </p:txBody>
      </p:sp>
      <p:sp>
        <p:nvSpPr>
          <p:cNvPr id="15" name="Speech Bubble: Rectangle 14">
            <a:extLst>
              <a:ext uri="{FF2B5EF4-FFF2-40B4-BE49-F238E27FC236}">
                <a16:creationId xmlns:a16="http://schemas.microsoft.com/office/drawing/2014/main" id="{CA2E841C-6AC5-4471-94AA-2E4BC0675A3D}"/>
              </a:ext>
            </a:extLst>
          </p:cNvPr>
          <p:cNvSpPr/>
          <p:nvPr/>
        </p:nvSpPr>
        <p:spPr>
          <a:xfrm>
            <a:off x="4186569" y="1074579"/>
            <a:ext cx="1657971" cy="886691"/>
          </a:xfrm>
          <a:prstGeom prst="wedgeRectCallout">
            <a:avLst>
              <a:gd name="adj1" fmla="val -9756"/>
              <a:gd name="adj2" fmla="val 74436"/>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are happy.  Hannah</a:t>
            </a:r>
          </a:p>
        </p:txBody>
      </p:sp>
      <p:sp>
        <p:nvSpPr>
          <p:cNvPr id="16" name="Speech Bubble: Rectangle 15">
            <a:extLst>
              <a:ext uri="{FF2B5EF4-FFF2-40B4-BE49-F238E27FC236}">
                <a16:creationId xmlns:a16="http://schemas.microsoft.com/office/drawing/2014/main" id="{D52AD0F5-83E0-4FB1-9596-D93FC466D986}"/>
              </a:ext>
            </a:extLst>
          </p:cNvPr>
          <p:cNvSpPr/>
          <p:nvPr/>
        </p:nvSpPr>
        <p:spPr>
          <a:xfrm>
            <a:off x="9390246" y="5148140"/>
            <a:ext cx="1657972" cy="1333466"/>
          </a:xfrm>
          <a:prstGeom prst="wedgeRectCallout">
            <a:avLst>
              <a:gd name="adj1" fmla="val -100113"/>
              <a:gd name="adj2" fmla="val 2498"/>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Going to the beach because they want to have a fun day.   </a:t>
            </a:r>
            <a:r>
              <a:rPr lang="en-GB" dirty="0" err="1"/>
              <a:t>Gabrianna</a:t>
            </a:r>
            <a:endParaRPr lang="en-GB" dirty="0"/>
          </a:p>
        </p:txBody>
      </p:sp>
    </p:spTree>
    <p:extLst>
      <p:ext uri="{BB962C8B-B14F-4D97-AF65-F5344CB8AC3E}">
        <p14:creationId xmlns:p14="http://schemas.microsoft.com/office/powerpoint/2010/main" val="2253755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AC907-E671-4D22-99ED-6D5C96CD57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13657" y="342900"/>
            <a:ext cx="2755659" cy="1763486"/>
          </a:xfrm>
          <a:prstGeom prst="rect">
            <a:avLst/>
          </a:prstGeom>
        </p:spPr>
      </p:pic>
      <p:pic>
        <p:nvPicPr>
          <p:cNvPr id="5" name="Picture 4">
            <a:extLst>
              <a:ext uri="{FF2B5EF4-FFF2-40B4-BE49-F238E27FC236}">
                <a16:creationId xmlns:a16="http://schemas.microsoft.com/office/drawing/2014/main" id="{58D4C892-09F2-4BCC-A0AC-23C6FD46AAD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5400000">
            <a:off x="3063001" y="533153"/>
            <a:ext cx="1960508" cy="1416717"/>
          </a:xfrm>
          <a:prstGeom prst="rect">
            <a:avLst/>
          </a:prstGeom>
        </p:spPr>
      </p:pic>
      <p:pic>
        <p:nvPicPr>
          <p:cNvPr id="7" name="Picture 6">
            <a:extLst>
              <a:ext uri="{FF2B5EF4-FFF2-40B4-BE49-F238E27FC236}">
                <a16:creationId xmlns:a16="http://schemas.microsoft.com/office/drawing/2014/main" id="{906AAA85-43A4-479D-8CCA-31DE53ED0AD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958445" y="261257"/>
            <a:ext cx="2745876" cy="1960509"/>
          </a:xfrm>
          <a:prstGeom prst="rect">
            <a:avLst/>
          </a:prstGeom>
        </p:spPr>
      </p:pic>
      <p:pic>
        <p:nvPicPr>
          <p:cNvPr id="9" name="Picture 8">
            <a:extLst>
              <a:ext uri="{FF2B5EF4-FFF2-40B4-BE49-F238E27FC236}">
                <a16:creationId xmlns:a16="http://schemas.microsoft.com/office/drawing/2014/main" id="{4AAFEFAB-8BF9-4999-B416-549897A2530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7911151" y="261257"/>
            <a:ext cx="3095209" cy="1960509"/>
          </a:xfrm>
          <a:prstGeom prst="rect">
            <a:avLst/>
          </a:prstGeom>
        </p:spPr>
      </p:pic>
      <p:pic>
        <p:nvPicPr>
          <p:cNvPr id="13" name="Picture 12">
            <a:extLst>
              <a:ext uri="{FF2B5EF4-FFF2-40B4-BE49-F238E27FC236}">
                <a16:creationId xmlns:a16="http://schemas.microsoft.com/office/drawing/2014/main" id="{19CFB1DB-FE71-4F10-B03E-1068DF3C87E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16200000">
            <a:off x="7874432" y="3010552"/>
            <a:ext cx="3692115" cy="2571741"/>
          </a:xfrm>
          <a:prstGeom prst="rect">
            <a:avLst/>
          </a:prstGeom>
        </p:spPr>
      </p:pic>
      <p:pic>
        <p:nvPicPr>
          <p:cNvPr id="15" name="Picture 14">
            <a:extLst>
              <a:ext uri="{FF2B5EF4-FFF2-40B4-BE49-F238E27FC236}">
                <a16:creationId xmlns:a16="http://schemas.microsoft.com/office/drawing/2014/main" id="{79B8B34F-B9A3-4205-A911-AF00A162CF1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16200000">
            <a:off x="5067888" y="3294414"/>
            <a:ext cx="4113720" cy="2327651"/>
          </a:xfrm>
          <a:prstGeom prst="rect">
            <a:avLst/>
          </a:prstGeom>
        </p:spPr>
      </p:pic>
      <p:pic>
        <p:nvPicPr>
          <p:cNvPr id="21" name="Picture 20">
            <a:extLst>
              <a:ext uri="{FF2B5EF4-FFF2-40B4-BE49-F238E27FC236}">
                <a16:creationId xmlns:a16="http://schemas.microsoft.com/office/drawing/2014/main" id="{C452E409-19BC-427E-9C9B-0AD86A33EAC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rot="16200000">
            <a:off x="2930418" y="2714090"/>
            <a:ext cx="3197169" cy="2571750"/>
          </a:xfrm>
          <a:prstGeom prst="rect">
            <a:avLst/>
          </a:prstGeom>
        </p:spPr>
      </p:pic>
      <p:pic>
        <p:nvPicPr>
          <p:cNvPr id="23" name="Picture 22">
            <a:extLst>
              <a:ext uri="{FF2B5EF4-FFF2-40B4-BE49-F238E27FC236}">
                <a16:creationId xmlns:a16="http://schemas.microsoft.com/office/drawing/2014/main" id="{2840BCE0-B0CF-4EE5-B0DA-95DEBD30795E}"/>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1249"/>
          <a:stretch/>
        </p:blipFill>
        <p:spPr>
          <a:xfrm rot="5400000">
            <a:off x="336443" y="2428694"/>
            <a:ext cx="2765622" cy="2755659"/>
          </a:xfrm>
          <a:prstGeom prst="rect">
            <a:avLst/>
          </a:prstGeom>
        </p:spPr>
      </p:pic>
      <p:sp>
        <p:nvSpPr>
          <p:cNvPr id="24" name="TextBox 23">
            <a:extLst>
              <a:ext uri="{FF2B5EF4-FFF2-40B4-BE49-F238E27FC236}">
                <a16:creationId xmlns:a16="http://schemas.microsoft.com/office/drawing/2014/main" id="{48ED0E3F-E251-43F0-A7FD-3825F52A57A2}"/>
              </a:ext>
            </a:extLst>
          </p:cNvPr>
          <p:cNvSpPr txBox="1"/>
          <p:nvPr/>
        </p:nvSpPr>
        <p:spPr>
          <a:xfrm>
            <a:off x="292453" y="5673413"/>
            <a:ext cx="5682343" cy="923330"/>
          </a:xfrm>
          <a:prstGeom prst="rect">
            <a:avLst/>
          </a:prstGeom>
          <a:noFill/>
        </p:spPr>
        <p:txBody>
          <a:bodyPr wrap="square" rtlCol="0">
            <a:spAutoFit/>
          </a:bodyPr>
          <a:lstStyle/>
          <a:p>
            <a:r>
              <a:rPr lang="en-GB" dirty="0"/>
              <a:t>We have started to paint our self portraits.  We looked at our skin, matched it to the paint and pained just our faces.  Next week we will start to paint our features. </a:t>
            </a:r>
          </a:p>
        </p:txBody>
      </p:sp>
    </p:spTree>
    <p:extLst>
      <p:ext uri="{BB962C8B-B14F-4D97-AF65-F5344CB8AC3E}">
        <p14:creationId xmlns:p14="http://schemas.microsoft.com/office/powerpoint/2010/main" val="2822876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A792D-2B59-4522-B33D-196A8D7C825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060209" y="378372"/>
            <a:ext cx="1527446" cy="1513490"/>
          </a:xfrm>
          <a:prstGeom prst="rect">
            <a:avLst/>
          </a:prstGeom>
        </p:spPr>
      </p:pic>
      <p:pic>
        <p:nvPicPr>
          <p:cNvPr id="5" name="Picture 4">
            <a:extLst>
              <a:ext uri="{FF2B5EF4-FFF2-40B4-BE49-F238E27FC236}">
                <a16:creationId xmlns:a16="http://schemas.microsoft.com/office/drawing/2014/main" id="{34C7F66A-1853-4484-B88E-FD9889F3095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9394439" y="2215475"/>
            <a:ext cx="2427890" cy="1993919"/>
          </a:xfrm>
          <a:prstGeom prst="rect">
            <a:avLst/>
          </a:prstGeom>
        </p:spPr>
      </p:pic>
      <p:pic>
        <p:nvPicPr>
          <p:cNvPr id="7" name="Picture 6">
            <a:extLst>
              <a:ext uri="{FF2B5EF4-FFF2-40B4-BE49-F238E27FC236}">
                <a16:creationId xmlns:a16="http://schemas.microsoft.com/office/drawing/2014/main" id="{5C7D5388-ACC3-451A-AF24-94DAD3FEAB5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9916510" y="4409355"/>
            <a:ext cx="1860331" cy="1613072"/>
          </a:xfrm>
          <a:prstGeom prst="rect">
            <a:avLst/>
          </a:prstGeom>
        </p:spPr>
      </p:pic>
      <p:pic>
        <p:nvPicPr>
          <p:cNvPr id="11" name="Picture 10">
            <a:extLst>
              <a:ext uri="{FF2B5EF4-FFF2-40B4-BE49-F238E27FC236}">
                <a16:creationId xmlns:a16="http://schemas.microsoft.com/office/drawing/2014/main" id="{15598032-2FF3-46EE-85C2-44DAEE4D900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7535917" y="285801"/>
            <a:ext cx="2224747" cy="1606061"/>
          </a:xfrm>
          <a:prstGeom prst="rect">
            <a:avLst/>
          </a:prstGeom>
        </p:spPr>
      </p:pic>
      <p:pic>
        <p:nvPicPr>
          <p:cNvPr id="13" name="Picture 12">
            <a:extLst>
              <a:ext uri="{FF2B5EF4-FFF2-40B4-BE49-F238E27FC236}">
                <a16:creationId xmlns:a16="http://schemas.microsoft.com/office/drawing/2014/main" id="{E5D17017-EAD2-4E2E-AA57-76C732BEE38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7126014" y="2266504"/>
            <a:ext cx="1965433" cy="1724348"/>
          </a:xfrm>
          <a:prstGeom prst="rect">
            <a:avLst/>
          </a:prstGeom>
        </p:spPr>
      </p:pic>
      <p:pic>
        <p:nvPicPr>
          <p:cNvPr id="15" name="Picture 14">
            <a:extLst>
              <a:ext uri="{FF2B5EF4-FFF2-40B4-BE49-F238E27FC236}">
                <a16:creationId xmlns:a16="http://schemas.microsoft.com/office/drawing/2014/main" id="{A10F9623-31BF-4C69-8B2D-E2C330DF10D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489729" y="4774910"/>
            <a:ext cx="2016514" cy="1993920"/>
          </a:xfrm>
          <a:prstGeom prst="rect">
            <a:avLst/>
          </a:prstGeom>
        </p:spPr>
      </p:pic>
      <p:pic>
        <p:nvPicPr>
          <p:cNvPr id="17" name="Picture 16">
            <a:extLst>
              <a:ext uri="{FF2B5EF4-FFF2-40B4-BE49-F238E27FC236}">
                <a16:creationId xmlns:a16="http://schemas.microsoft.com/office/drawing/2014/main" id="{A02BB55A-C278-4C5F-A0EE-1F68957E469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7535917" y="4533007"/>
            <a:ext cx="2224747" cy="2139700"/>
          </a:xfrm>
          <a:prstGeom prst="rect">
            <a:avLst/>
          </a:prstGeom>
        </p:spPr>
      </p:pic>
      <p:pic>
        <p:nvPicPr>
          <p:cNvPr id="19" name="Picture 18">
            <a:extLst>
              <a:ext uri="{FF2B5EF4-FFF2-40B4-BE49-F238E27FC236}">
                <a16:creationId xmlns:a16="http://schemas.microsoft.com/office/drawing/2014/main" id="{74976DF6-3CEE-4588-B171-072B099DDD73}"/>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flipH="1">
            <a:off x="5376041" y="259415"/>
            <a:ext cx="1860331" cy="1658832"/>
          </a:xfrm>
          <a:prstGeom prst="rect">
            <a:avLst/>
          </a:prstGeom>
        </p:spPr>
      </p:pic>
      <p:pic>
        <p:nvPicPr>
          <p:cNvPr id="21" name="Picture 20">
            <a:extLst>
              <a:ext uri="{FF2B5EF4-FFF2-40B4-BE49-F238E27FC236}">
                <a16:creationId xmlns:a16="http://schemas.microsoft.com/office/drawing/2014/main" id="{A4572A7C-B095-40D1-B9B0-54B161855A47}"/>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rot="16200000">
            <a:off x="2273502" y="5156210"/>
            <a:ext cx="1914044" cy="1231322"/>
          </a:xfrm>
          <a:prstGeom prst="rect">
            <a:avLst/>
          </a:prstGeom>
        </p:spPr>
      </p:pic>
      <p:pic>
        <p:nvPicPr>
          <p:cNvPr id="23" name="Picture 22">
            <a:extLst>
              <a:ext uri="{FF2B5EF4-FFF2-40B4-BE49-F238E27FC236}">
                <a16:creationId xmlns:a16="http://schemas.microsoft.com/office/drawing/2014/main" id="{BD7BAB00-8921-4B9E-A721-35A591FDB23E}"/>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4002031" y="4758664"/>
            <a:ext cx="3123983" cy="1914043"/>
          </a:xfrm>
          <a:prstGeom prst="rect">
            <a:avLst/>
          </a:prstGeom>
        </p:spPr>
      </p:pic>
      <p:pic>
        <p:nvPicPr>
          <p:cNvPr id="25" name="Picture 24">
            <a:extLst>
              <a:ext uri="{FF2B5EF4-FFF2-40B4-BE49-F238E27FC236}">
                <a16:creationId xmlns:a16="http://schemas.microsoft.com/office/drawing/2014/main" id="{AB9EE0E1-7DEC-4359-B445-D66C06748B35}"/>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a:off x="3456295" y="2373378"/>
            <a:ext cx="3468639" cy="2139700"/>
          </a:xfrm>
          <a:prstGeom prst="rect">
            <a:avLst/>
          </a:prstGeom>
        </p:spPr>
      </p:pic>
      <p:pic>
        <p:nvPicPr>
          <p:cNvPr id="27" name="Picture 26">
            <a:extLst>
              <a:ext uri="{FF2B5EF4-FFF2-40B4-BE49-F238E27FC236}">
                <a16:creationId xmlns:a16="http://schemas.microsoft.com/office/drawing/2014/main" id="{8DEA2BB7-5B65-4D22-BF42-EF24DA2B83A5}"/>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a:xfrm rot="16200000">
            <a:off x="3505296" y="496226"/>
            <a:ext cx="2029541" cy="1408956"/>
          </a:xfrm>
          <a:prstGeom prst="rect">
            <a:avLst/>
          </a:prstGeom>
        </p:spPr>
      </p:pic>
      <p:pic>
        <p:nvPicPr>
          <p:cNvPr id="29" name="Picture 28">
            <a:extLst>
              <a:ext uri="{FF2B5EF4-FFF2-40B4-BE49-F238E27FC236}">
                <a16:creationId xmlns:a16="http://schemas.microsoft.com/office/drawing/2014/main" id="{AF3A67CF-A63F-4F7A-B472-A4D5AEF528E5}"/>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rot="5400000">
            <a:off x="-192942" y="974025"/>
            <a:ext cx="4282947" cy="2632149"/>
          </a:xfrm>
          <a:prstGeom prst="rect">
            <a:avLst/>
          </a:prstGeom>
        </p:spPr>
      </p:pic>
    </p:spTree>
    <p:extLst>
      <p:ext uri="{BB962C8B-B14F-4D97-AF65-F5344CB8AC3E}">
        <p14:creationId xmlns:p14="http://schemas.microsoft.com/office/powerpoint/2010/main" val="221316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969FC0-AE72-492E-97DF-823FCB9314F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5400000">
            <a:off x="1096689" y="-429282"/>
            <a:ext cx="3452649" cy="4878771"/>
          </a:xfrm>
          <a:prstGeom prst="rect">
            <a:avLst/>
          </a:prstGeom>
        </p:spPr>
      </p:pic>
      <p:pic>
        <p:nvPicPr>
          <p:cNvPr id="7" name="Picture 6">
            <a:extLst>
              <a:ext uri="{FF2B5EF4-FFF2-40B4-BE49-F238E27FC236}">
                <a16:creationId xmlns:a16="http://schemas.microsoft.com/office/drawing/2014/main" id="{671187A4-005E-48FE-8D11-AC35DBAC890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549462" y="283779"/>
            <a:ext cx="4396916" cy="3452649"/>
          </a:xfrm>
          <a:prstGeom prst="rect">
            <a:avLst/>
          </a:prstGeom>
        </p:spPr>
      </p:pic>
      <p:pic>
        <p:nvPicPr>
          <p:cNvPr id="8" name="Picture 7">
            <a:extLst>
              <a:ext uri="{FF2B5EF4-FFF2-40B4-BE49-F238E27FC236}">
                <a16:creationId xmlns:a16="http://schemas.microsoft.com/office/drawing/2014/main" id="{FBAAE402-ED95-4842-9020-CFB401F7852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538138" y="2490951"/>
            <a:ext cx="2459420" cy="4083270"/>
          </a:xfrm>
          <a:prstGeom prst="rect">
            <a:avLst/>
          </a:prstGeom>
        </p:spPr>
      </p:pic>
      <p:pic>
        <p:nvPicPr>
          <p:cNvPr id="10" name="Picture 9">
            <a:extLst>
              <a:ext uri="{FF2B5EF4-FFF2-40B4-BE49-F238E27FC236}">
                <a16:creationId xmlns:a16="http://schemas.microsoft.com/office/drawing/2014/main" id="{7BC4494C-3FD3-46DE-8A24-E1BE37539A8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83628" y="3846786"/>
            <a:ext cx="3088603" cy="2727435"/>
          </a:xfrm>
          <a:prstGeom prst="rect">
            <a:avLst/>
          </a:prstGeom>
        </p:spPr>
      </p:pic>
      <p:pic>
        <p:nvPicPr>
          <p:cNvPr id="12" name="Picture 11">
            <a:extLst>
              <a:ext uri="{FF2B5EF4-FFF2-40B4-BE49-F238E27FC236}">
                <a16:creationId xmlns:a16="http://schemas.microsoft.com/office/drawing/2014/main" id="{DB1BB071-5956-478E-84D9-F71AFA9540A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3718098" y="3846785"/>
            <a:ext cx="3088602" cy="2727435"/>
          </a:xfrm>
          <a:prstGeom prst="rect">
            <a:avLst/>
          </a:prstGeom>
        </p:spPr>
      </p:pic>
      <p:sp>
        <p:nvSpPr>
          <p:cNvPr id="13" name="TextBox 12">
            <a:extLst>
              <a:ext uri="{FF2B5EF4-FFF2-40B4-BE49-F238E27FC236}">
                <a16:creationId xmlns:a16="http://schemas.microsoft.com/office/drawing/2014/main" id="{54370D93-1F0D-415B-9801-C3719BAE2744}"/>
              </a:ext>
            </a:extLst>
          </p:cNvPr>
          <p:cNvSpPr txBox="1"/>
          <p:nvPr/>
        </p:nvSpPr>
        <p:spPr>
          <a:xfrm>
            <a:off x="10089931" y="283779"/>
            <a:ext cx="1907627" cy="2031325"/>
          </a:xfrm>
          <a:prstGeom prst="rect">
            <a:avLst/>
          </a:prstGeom>
          <a:noFill/>
        </p:spPr>
        <p:txBody>
          <a:bodyPr wrap="square" rtlCol="0">
            <a:spAutoFit/>
          </a:bodyPr>
          <a:lstStyle/>
          <a:p>
            <a:r>
              <a:rPr lang="en-GB" dirty="0"/>
              <a:t>At the beginning of the term the shape robber put all of our wellies on the high beams in the classroom.  .</a:t>
            </a:r>
          </a:p>
        </p:txBody>
      </p:sp>
      <p:sp>
        <p:nvSpPr>
          <p:cNvPr id="14" name="TextBox 13">
            <a:extLst>
              <a:ext uri="{FF2B5EF4-FFF2-40B4-BE49-F238E27FC236}">
                <a16:creationId xmlns:a16="http://schemas.microsoft.com/office/drawing/2014/main" id="{78AD7B70-609C-4376-94EF-15527C8A75CD}"/>
              </a:ext>
            </a:extLst>
          </p:cNvPr>
          <p:cNvSpPr txBox="1"/>
          <p:nvPr/>
        </p:nvSpPr>
        <p:spPr>
          <a:xfrm>
            <a:off x="6968359" y="4035972"/>
            <a:ext cx="2222938" cy="2585323"/>
          </a:xfrm>
          <a:prstGeom prst="rect">
            <a:avLst/>
          </a:prstGeom>
          <a:noFill/>
        </p:spPr>
        <p:txBody>
          <a:bodyPr wrap="square" rtlCol="0">
            <a:spAutoFit/>
          </a:bodyPr>
          <a:lstStyle/>
          <a:p>
            <a:r>
              <a:rPr lang="en-GB" dirty="0"/>
              <a:t>The children worked together to make a ladder and try to get them down.  Can you remember why it didn’t work?  Is there anything else you could have done to help it?</a:t>
            </a:r>
          </a:p>
        </p:txBody>
      </p:sp>
    </p:spTree>
    <p:extLst>
      <p:ext uri="{BB962C8B-B14F-4D97-AF65-F5344CB8AC3E}">
        <p14:creationId xmlns:p14="http://schemas.microsoft.com/office/powerpoint/2010/main" val="3871151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07129-9616-4F34-B4E3-ABF15CDFD4B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
          <a:stretch/>
        </p:blipFill>
        <p:spPr>
          <a:xfrm>
            <a:off x="375557" y="359227"/>
            <a:ext cx="7570436" cy="6188529"/>
          </a:xfrm>
          <a:prstGeom prst="rect">
            <a:avLst/>
          </a:prstGeom>
        </p:spPr>
      </p:pic>
      <p:pic>
        <p:nvPicPr>
          <p:cNvPr id="5" name="Picture 4">
            <a:extLst>
              <a:ext uri="{FF2B5EF4-FFF2-40B4-BE49-F238E27FC236}">
                <a16:creationId xmlns:a16="http://schemas.microsoft.com/office/drawing/2014/main" id="{12AF033E-7E42-4ABE-9867-6924EC7B0CA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16200000">
            <a:off x="6866427" y="1755059"/>
            <a:ext cx="6188526" cy="3396861"/>
          </a:xfrm>
          <a:prstGeom prst="rect">
            <a:avLst/>
          </a:prstGeom>
        </p:spPr>
      </p:pic>
      <p:sp>
        <p:nvSpPr>
          <p:cNvPr id="6" name="TextBox 5">
            <a:extLst>
              <a:ext uri="{FF2B5EF4-FFF2-40B4-BE49-F238E27FC236}">
                <a16:creationId xmlns:a16="http://schemas.microsoft.com/office/drawing/2014/main" id="{98FEDE28-A4F7-46A3-A66B-E9E3D172D45C}"/>
              </a:ext>
            </a:extLst>
          </p:cNvPr>
          <p:cNvSpPr txBox="1"/>
          <p:nvPr/>
        </p:nvSpPr>
        <p:spPr>
          <a:xfrm>
            <a:off x="4761186" y="359226"/>
            <a:ext cx="33968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Our amazing buildings!  I think that we are better than Year 1!</a:t>
            </a:r>
          </a:p>
        </p:txBody>
      </p:sp>
    </p:spTree>
    <p:extLst>
      <p:ext uri="{BB962C8B-B14F-4D97-AF65-F5344CB8AC3E}">
        <p14:creationId xmlns:p14="http://schemas.microsoft.com/office/powerpoint/2010/main" val="356668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877217-0856-4D8C-BC89-8E3C46F52B3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130266" y="416828"/>
            <a:ext cx="3472073" cy="3041374"/>
          </a:xfrm>
          <a:prstGeom prst="rect">
            <a:avLst/>
          </a:prstGeom>
        </p:spPr>
      </p:pic>
      <p:pic>
        <p:nvPicPr>
          <p:cNvPr id="7" name="Picture 6">
            <a:extLst>
              <a:ext uri="{FF2B5EF4-FFF2-40B4-BE49-F238E27FC236}">
                <a16:creationId xmlns:a16="http://schemas.microsoft.com/office/drawing/2014/main" id="{A7990AA4-DDF0-4399-A8B9-ABDB2FAD57A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16200000">
            <a:off x="6818687" y="1525848"/>
            <a:ext cx="6137331" cy="3445192"/>
          </a:xfrm>
          <a:prstGeom prst="rect">
            <a:avLst/>
          </a:prstGeom>
        </p:spPr>
      </p:pic>
      <p:pic>
        <p:nvPicPr>
          <p:cNvPr id="9" name="Picture 8">
            <a:extLst>
              <a:ext uri="{FF2B5EF4-FFF2-40B4-BE49-F238E27FC236}">
                <a16:creationId xmlns:a16="http://schemas.microsoft.com/office/drawing/2014/main" id="{065D635C-5F1B-4170-B464-55C79F48F48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16200000">
            <a:off x="2707208" y="1351451"/>
            <a:ext cx="6137330" cy="3837382"/>
          </a:xfrm>
          <a:prstGeom prst="rect">
            <a:avLst/>
          </a:prstGeom>
        </p:spPr>
      </p:pic>
      <p:sp>
        <p:nvSpPr>
          <p:cNvPr id="3" name="TextBox 2">
            <a:extLst>
              <a:ext uri="{FF2B5EF4-FFF2-40B4-BE49-F238E27FC236}">
                <a16:creationId xmlns:a16="http://schemas.microsoft.com/office/drawing/2014/main" id="{EDF91BEF-2E92-496D-91BE-27FBA148A1E0}"/>
              </a:ext>
            </a:extLst>
          </p:cNvPr>
          <p:cNvSpPr txBox="1"/>
          <p:nvPr/>
        </p:nvSpPr>
        <p:spPr>
          <a:xfrm>
            <a:off x="345615" y="3874576"/>
            <a:ext cx="3041375" cy="2862322"/>
          </a:xfrm>
          <a:prstGeom prst="rect">
            <a:avLst/>
          </a:prstGeom>
          <a:noFill/>
        </p:spPr>
        <p:txBody>
          <a:bodyPr wrap="square" rtlCol="0">
            <a:spAutoFit/>
          </a:bodyPr>
          <a:lstStyle/>
          <a:p>
            <a:r>
              <a:rPr lang="en-GB" sz="3600" dirty="0"/>
              <a:t>I wonder if you can plan your buildings before you make them?</a:t>
            </a:r>
          </a:p>
        </p:txBody>
      </p:sp>
    </p:spTree>
    <p:extLst>
      <p:ext uri="{BB962C8B-B14F-4D97-AF65-F5344CB8AC3E}">
        <p14:creationId xmlns:p14="http://schemas.microsoft.com/office/powerpoint/2010/main" val="22198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2F58E-80AB-443A-B48B-3431DD9B8F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736" y="690871"/>
            <a:ext cx="3133170" cy="2233534"/>
          </a:xfrm>
          <a:prstGeom prst="rect">
            <a:avLst/>
          </a:prstGeom>
        </p:spPr>
      </p:pic>
      <p:pic>
        <p:nvPicPr>
          <p:cNvPr id="5" name="Picture 4">
            <a:extLst>
              <a:ext uri="{FF2B5EF4-FFF2-40B4-BE49-F238E27FC236}">
                <a16:creationId xmlns:a16="http://schemas.microsoft.com/office/drawing/2014/main" id="{83F5B391-9B35-4558-8DA3-AE060CD3B2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16200000">
            <a:off x="3345442" y="678442"/>
            <a:ext cx="3187946" cy="2313170"/>
          </a:xfrm>
          <a:prstGeom prst="rect">
            <a:avLst/>
          </a:prstGeom>
        </p:spPr>
      </p:pic>
      <p:pic>
        <p:nvPicPr>
          <p:cNvPr id="7" name="Picture 6">
            <a:extLst>
              <a:ext uri="{FF2B5EF4-FFF2-40B4-BE49-F238E27FC236}">
                <a16:creationId xmlns:a16="http://schemas.microsoft.com/office/drawing/2014/main" id="{ABC73AFB-BACF-4785-8B96-75D370A39D0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16200000">
            <a:off x="8414696" y="578052"/>
            <a:ext cx="3187946" cy="2513945"/>
          </a:xfrm>
          <a:prstGeom prst="rect">
            <a:avLst/>
          </a:prstGeom>
        </p:spPr>
      </p:pic>
      <p:pic>
        <p:nvPicPr>
          <p:cNvPr id="9" name="Picture 8">
            <a:extLst>
              <a:ext uri="{FF2B5EF4-FFF2-40B4-BE49-F238E27FC236}">
                <a16:creationId xmlns:a16="http://schemas.microsoft.com/office/drawing/2014/main" id="{22725D8F-EC1D-4DAB-A7BB-6EB6AAE7FE1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16200000">
            <a:off x="5879797" y="690741"/>
            <a:ext cx="3212544" cy="2313169"/>
          </a:xfrm>
          <a:prstGeom prst="rect">
            <a:avLst/>
          </a:prstGeom>
        </p:spPr>
      </p:pic>
      <p:pic>
        <p:nvPicPr>
          <p:cNvPr id="11" name="Picture 10">
            <a:extLst>
              <a:ext uri="{FF2B5EF4-FFF2-40B4-BE49-F238E27FC236}">
                <a16:creationId xmlns:a16="http://schemas.microsoft.com/office/drawing/2014/main" id="{A671E2C0-7794-46E3-A8E9-9CF098A939A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16200000">
            <a:off x="4084357" y="3974076"/>
            <a:ext cx="2418765" cy="1853685"/>
          </a:xfrm>
          <a:prstGeom prst="rect">
            <a:avLst/>
          </a:prstGeom>
        </p:spPr>
      </p:pic>
      <p:pic>
        <p:nvPicPr>
          <p:cNvPr id="13" name="Picture 12">
            <a:extLst>
              <a:ext uri="{FF2B5EF4-FFF2-40B4-BE49-F238E27FC236}">
                <a16:creationId xmlns:a16="http://schemas.microsoft.com/office/drawing/2014/main" id="{588DA2A8-707C-4602-80D5-299F3236294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16200000">
            <a:off x="6276686" y="3984174"/>
            <a:ext cx="2418765" cy="1833489"/>
          </a:xfrm>
          <a:prstGeom prst="rect">
            <a:avLst/>
          </a:prstGeom>
        </p:spPr>
      </p:pic>
      <p:pic>
        <p:nvPicPr>
          <p:cNvPr id="17" name="Picture 16">
            <a:extLst>
              <a:ext uri="{FF2B5EF4-FFF2-40B4-BE49-F238E27FC236}">
                <a16:creationId xmlns:a16="http://schemas.microsoft.com/office/drawing/2014/main" id="{D5C2C6CB-C506-40B9-8918-785145E299E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rot="16200000">
            <a:off x="8360113" y="3971996"/>
            <a:ext cx="2418766" cy="1857844"/>
          </a:xfrm>
          <a:prstGeom prst="rect">
            <a:avLst/>
          </a:prstGeom>
        </p:spPr>
      </p:pic>
      <p:sp>
        <p:nvSpPr>
          <p:cNvPr id="18" name="TextBox 17">
            <a:extLst>
              <a:ext uri="{FF2B5EF4-FFF2-40B4-BE49-F238E27FC236}">
                <a16:creationId xmlns:a16="http://schemas.microsoft.com/office/drawing/2014/main" id="{E981BB2E-89AA-49B6-930F-4B8ED26D8875}"/>
              </a:ext>
            </a:extLst>
          </p:cNvPr>
          <p:cNvSpPr txBox="1"/>
          <p:nvPr/>
        </p:nvSpPr>
        <p:spPr>
          <a:xfrm>
            <a:off x="225898" y="3992976"/>
            <a:ext cx="4075710" cy="1815882"/>
          </a:xfrm>
          <a:prstGeom prst="rect">
            <a:avLst/>
          </a:prstGeom>
          <a:noFill/>
        </p:spPr>
        <p:txBody>
          <a:bodyPr wrap="square" rtlCol="0">
            <a:spAutoFit/>
          </a:bodyPr>
          <a:lstStyle/>
          <a:p>
            <a:r>
              <a:rPr lang="en-GB" sz="2800" dirty="0"/>
              <a:t>Can you remember how you made your fruit salad? What ingredients did you use?</a:t>
            </a:r>
          </a:p>
        </p:txBody>
      </p:sp>
    </p:spTree>
    <p:extLst>
      <p:ext uri="{BB962C8B-B14F-4D97-AF65-F5344CB8AC3E}">
        <p14:creationId xmlns:p14="http://schemas.microsoft.com/office/powerpoint/2010/main" val="1066036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1194</TotalTime>
  <Words>443</Words>
  <Application>Microsoft Office PowerPoint</Application>
  <PresentationFormat>Widescreen</PresentationFormat>
  <Paragraphs>45</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Comic Sans MS</vt:lpstr>
      <vt:lpstr>Office Theme</vt:lpstr>
      <vt:lpstr>We have been learning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Dickey</dc:creator>
  <cp:lastModifiedBy>Barbara Dickey</cp:lastModifiedBy>
  <cp:revision>42</cp:revision>
  <dcterms:created xsi:type="dcterms:W3CDTF">2021-11-09T17:21:46Z</dcterms:created>
  <dcterms:modified xsi:type="dcterms:W3CDTF">2021-11-23T17:03:42Z</dcterms:modified>
</cp:coreProperties>
</file>