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8" r:id="rId2"/>
    <p:sldId id="260" r:id="rId3"/>
    <p:sldId id="261" r:id="rId4"/>
    <p:sldId id="256" r:id="rId5"/>
    <p:sldId id="257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0" autoAdjust="0"/>
  </p:normalViewPr>
  <p:slideViewPr>
    <p:cSldViewPr>
      <p:cViewPr varScale="1">
        <p:scale>
          <a:sx n="86" d="100"/>
          <a:sy n="86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404F-195E-447B-9405-B8D07C0A9A99}" type="datetimeFigureOut">
              <a:rPr lang="en-US" smtClean="0"/>
              <a:t>10/13/2015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EF47-F287-4E45-8229-31E4487832D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404F-195E-447B-9405-B8D07C0A9A99}" type="datetimeFigureOut">
              <a:rPr lang="en-US" smtClean="0"/>
              <a:t>10/13/2015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EF47-F287-4E45-8229-31E4487832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404F-195E-447B-9405-B8D07C0A9A99}" type="datetimeFigureOut">
              <a:rPr lang="en-US" smtClean="0"/>
              <a:t>10/13/2015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EF47-F287-4E45-8229-31E4487832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404F-195E-447B-9405-B8D07C0A9A99}" type="datetimeFigureOut">
              <a:rPr lang="en-US" smtClean="0"/>
              <a:t>10/13/2015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EF47-F287-4E45-8229-31E4487832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404F-195E-447B-9405-B8D07C0A9A99}" type="datetimeFigureOut">
              <a:rPr lang="en-US" smtClean="0"/>
              <a:t>10/13/2015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EF47-F287-4E45-8229-31E4487832D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404F-195E-447B-9405-B8D07C0A9A99}" type="datetimeFigureOut">
              <a:rPr lang="en-US" smtClean="0"/>
              <a:t>10/13/2015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EF47-F287-4E45-8229-31E4487832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404F-195E-447B-9405-B8D07C0A9A99}" type="datetimeFigureOut">
              <a:rPr lang="en-US" smtClean="0"/>
              <a:t>10/13/2015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EF47-F287-4E45-8229-31E4487832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404F-195E-447B-9405-B8D07C0A9A99}" type="datetimeFigureOut">
              <a:rPr lang="en-US" smtClean="0"/>
              <a:t>10/13/2015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EF47-F287-4E45-8229-31E4487832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404F-195E-447B-9405-B8D07C0A9A99}" type="datetimeFigureOut">
              <a:rPr lang="en-US" smtClean="0"/>
              <a:t>10/13/2015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EF47-F287-4E45-8229-31E4487832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404F-195E-447B-9405-B8D07C0A9A99}" type="datetimeFigureOut">
              <a:rPr lang="en-US" smtClean="0"/>
              <a:t>10/13/2015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EF47-F287-4E45-8229-31E4487832D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404F-195E-447B-9405-B8D07C0A9A99}" type="datetimeFigureOut">
              <a:rPr lang="en-US" smtClean="0"/>
              <a:t>10/13/2015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95EF47-F287-4E45-8229-31E4487832D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4F404F-195E-447B-9405-B8D07C0A9A99}" type="datetimeFigureOut">
              <a:rPr lang="en-US" smtClean="0"/>
              <a:t>10/13/2015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95EF47-F287-4E45-8229-31E4487832D6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he7WQ0N-_M" TargetMode="External"/><Relationship Id="rId2" Type="http://schemas.openxmlformats.org/officeDocument/2006/relationships/hyperlink" Target="http://www.mrthorn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G-FOstzjAY&amp;safe=activ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40959" y="0"/>
            <a:ext cx="6911766" cy="1728192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latin typeface="Comic Sans MS" panose="030F0702030302020204" pitchFamily="66" charset="0"/>
              </a:rPr>
              <a:t>What is early reading?</a:t>
            </a:r>
            <a:endParaRPr lang="en-GB" sz="4800" u="sng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http://3.bp.blogspot.com/_JjSti6ZLwiw/TMXV4-LMFhI/AAAAAAAAAAw/k1HdvuNzDLg/s1600/Girlsrea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2231246" cy="167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2564904"/>
            <a:ext cx="7776864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omic Sans MS" panose="030F0702030302020204" pitchFamily="66" charset="0"/>
              </a:rPr>
              <a:t>Children are encouraged to recognise their own name: Self-registration – Find their name 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omic Sans MS" panose="030F0702030302020204" pitchFamily="66" charset="0"/>
              </a:rPr>
              <a:t>Listening to lots of stories and joining in</a:t>
            </a:r>
          </a:p>
          <a:p>
            <a:r>
              <a:rPr lang="en-GB" sz="2300" dirty="0" smtClean="0">
                <a:latin typeface="Comic Sans MS" panose="030F0702030302020204" pitchFamily="66" charset="0"/>
              </a:rPr>
              <a:t>    with familiar words/sounds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omic Sans MS" panose="030F0702030302020204" pitchFamily="66" charset="0"/>
              </a:rPr>
              <a:t>Talking about story pictures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omic Sans MS" panose="030F0702030302020204" pitchFamily="66" charset="0"/>
              </a:rPr>
              <a:t>Story tapes, props, making books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omic Sans MS" panose="030F0702030302020204" pitchFamily="66" charset="0"/>
              </a:rPr>
              <a:t>Print in the environment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91546"/>
            <a:ext cx="21621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75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encrypted-tbn0.gstatic.com/images?q=tbn:ANd9GcSb-mwvrqXlEqeCBWu4XGDcClUDOwlzk98YYnhSM4ONNQZ0FF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14" y="5255610"/>
            <a:ext cx="1499507" cy="14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99592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>
                <a:latin typeface="Comic Sans MS" panose="030F0702030302020204" pitchFamily="66" charset="0"/>
              </a:rPr>
              <a:t>Early Sound Work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745" y="1848031"/>
            <a:ext cx="7776864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omic Sans MS" panose="030F0702030302020204" pitchFamily="66" charset="0"/>
              </a:rPr>
              <a:t>Learning letter names is great but the crucial thing is to learn </a:t>
            </a:r>
            <a:r>
              <a:rPr lang="en-GB" sz="2300" b="1" dirty="0" smtClean="0">
                <a:latin typeface="Comic Sans MS" panose="030F0702030302020204" pitchFamily="66" charset="0"/>
              </a:rPr>
              <a:t>letter sounds</a:t>
            </a:r>
            <a:r>
              <a:rPr lang="en-GB" sz="23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23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Comic Sans MS" panose="030F0702030302020204" pitchFamily="66" charset="0"/>
              </a:rPr>
              <a:t>Distinguishing between sounds: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300" dirty="0" smtClean="0">
                <a:latin typeface="Comic Sans MS" panose="030F0702030302020204" pitchFamily="66" charset="0"/>
              </a:rPr>
              <a:t>Listening walks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300" dirty="0" smtClean="0">
                <a:latin typeface="Comic Sans MS" panose="030F0702030302020204" pitchFamily="66" charset="0"/>
              </a:rPr>
              <a:t>Sound effect games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300" dirty="0">
                <a:latin typeface="Comic Sans MS" panose="030F0702030302020204" pitchFamily="66" charset="0"/>
              </a:rPr>
              <a:t>M</a:t>
            </a:r>
            <a:r>
              <a:rPr lang="en-GB" sz="2300" dirty="0" smtClean="0">
                <a:latin typeface="Comic Sans MS" panose="030F0702030302020204" pitchFamily="66" charset="0"/>
              </a:rPr>
              <a:t>usical instruments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300" dirty="0" smtClean="0">
                <a:latin typeface="Comic Sans MS" panose="030F0702030302020204" pitchFamily="66" charset="0"/>
              </a:rPr>
              <a:t>Looking at car number plates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300" dirty="0" smtClean="0">
                <a:latin typeface="Comic Sans MS" panose="030F0702030302020204" pitchFamily="66" charset="0"/>
              </a:rPr>
              <a:t>Shop names-all children recognise McDonalds!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AutoShape 2" descr="data:image/jpeg;base64,/9j/4AAQSkZJRgABAQAAAQABAAD/2wBDAAkGBwgHBgkIBwgKCgkLDRYPDQwMDRsUFRAWIB0iIiAdHx8kKDQsJCYxJx8fLT0tMTU3Ojo6Iys/RD84QzQ5Ojf/2wBDAQoKCg0MDRoPDxo3JR8lNzc3Nzc3Nzc3Nzc3Nzc3Nzc3Nzc3Nzc3Nzc3Nzc3Nzc3Nzc3Nzc3Nzc3Nzc3Nzc3Nzf/wAARCADEAQIDASIAAhEBAxEB/8QAHAAAAgMBAQEBAAAAAAAAAAAAAAECBgcFAwQI/8QARRAAAQMDAAQLAwcLBQEBAAAAAQACAwQFEQYSITEHE0FRUmFxgZGhwRQisSMyQnKistEVJDM1Q1NidILh8DRjksLxZNL/xAAbAQACAwEBAQAAAAAAAAAAAAABAgAFBgQDB//EADQRAAIBAwEFBQcEAwEBAAAAAAABAgMEEQUSITFRYRMyQXGxFCIjgcHh8JGh0fEVM0JDUv/aAAwDAQACEQMRAD8ApSaimqY+npkk1HKaAyY00kIDZJJgqOU0Apkk1HKeVBkySEk0BsjTUU0Bsjymop5UDkkhJCARppIUGyNCEKEBCEKEBCEKEBCEKEBCEKEBCEKEBCSFCHwJpIXuViZJMKKEB0yaFFNAZMkmopoDJkk8qK9qOmnramOmpYnSzSHDWN3lBtJZYXJJZZAFNX63cH0LIQ66Vcj5TvjgIa1veQSfJRr9A6IsJoquohfycZh7fgD5qt/ytrtbOfnjccH+VtlLCb/Qoaa+m6W2stM4iro8BxwyVm1j+w8/Udq+UKwjKM47UXlFhSqwqR2oPKJISQiepJNRTQGTGmkCpwxSTyshgjdJK84axgyXHqCD3b2RtJZZFNXe0cH0srGyXapMOdvEwYLh2uOzwB7V05+D21PjIgqKyKTGxxe1w7xj8FXT1a1jLZ2s+RWT1q0hLZznyRmqF09ILDXWCZoqwJKZ5xHUxj3SeYj6J6vAlcxd1OpCpFTg8pljRr068Num8oEIQnPUEIQoQEIQoQEIQoQEIQoQ5yEkLoKlMkmopoDpjTUU0BkySainlAdMa1jQ+xRaO2l9wuOGVcjNaUuH6Jm8M7d2evZyKq8HNjFyuhrqhmaajIIBGx0nIO7f4Kz6dV5IZQRu2D35es8g9fBUOpV3Wqq1g93/AF/H50KTUrh1Jq3g93j/AAcG86U19bUOFNK+mpwfdZGcOI5yf8CLZfq6FwE0rqiPlbIcnuO9VS71xo9VsTQ+eQ4Y07usnqC87fcKqB4NW9srD87VYAW9mN66FYRdL3YrB4wobaahHODTqllJd6B0crBJBIMOY7eD6Ec6zi7W6az1vs8pL4X5MEp+kOY/xD+6utom91rmODmPA3biF73e3Q3SikpZ9gO1jwNrHDc4f5zhcNrXdrU2X3WLb15W88rgZ0movjmpp5aWpbqzwu1XgbjzEdRG3vTWh3PejT06inFSjwY00kKHrk9YYpKiZkMLHSSyODWMaNrieRazono1DY6YSShsldI35SXeGjot6uvl8FyODuwCnpxd6tny0zcU7SPmMP0u0/DtXa0rvgtFGGQke1zAiMdEcrvw6+xZvUbudxV9mo8PHr9kZjVL6Vep7PSe7x6/ZCv2kkNteaana2aq5QT7sfb19S4lNpBc5JNd1QPq6jcfBUO4XSWKbiKbElU/3nvftDAeU85P919dlutRFUMir5GyMecCQNDS09eNmF7x0tQpZxl9eJ4UrJum5RjlLxNVifTX23TUldC17ZG6skZ3Ec45vQ4WS3m2TWO6yW+dxe0DXglP7SPkPaNx6+0LRrXIYpGvbyb+teWnVn/LFqL6duaynzLTnldzs/qHmAuSxuPZq+w+5L9nz/PDyEsrl2lfK7r4maIXnDIJY2vG4hei02MG1jJSWUCEIUCCEIUICEIUICEIUIczKFFMLpKZMknlRTQGTJISymgOmNNoLiGtBc4nAA3k8yirNweWz8o6SRSPbmGkHHu5sjY0eO3uXjXqqjTlUl4IWtWVKm5vwNM0ft0dgsENO/AdEwyTuHK87Xfh2AKjXeZ9TUSzP+dI4k/grzpLPxdBxQO2U4PYNp9FnGkFR7LQVM4+cxh1frHYPMhZfT1KpUdSXGTM3Qbe1UlxZUXSe2XKoqc5Y08XH2Dl7zkr6F89FGIqdjOYL3WtaS3LgjS2lPs6SXj4+ZZ9DazL30Tztb78fZyj171dZI/kxIN24rK6CqNFWwVQ/ZPBI528o8MrYKJrJodXOWPbvHNzrN6tT7Koprgyn1Gn2VXaXBlE03tutCy6Qt9+Aas2PpR539xPgTzKrA5GQtSqIARLBO0OaQWPadxB2HyWXVFK+311RQyEkwPw0n6TDtafAhd2mV9uDpviuHkdemV8N0n8hrsaKWc3u8xU7wfZ2fKTn+AcnecDx5lxcrWeD60/k+xtqJG4nrMSuzvDPoDw2/1L01K59noNri9yOvUrr2eg2uL3Isc0sVJTPlkIjhiYXE42NaAse0ivLqqoqrlUZx9CPO4bmtH+byVdOEO6cXBFbIne9L8pLjog7B3kZ7ll12dx1VT0o+a35V/wb6qt0e0WO0l4+n3M7aUW1lcXuRChjcGOlmOtNKdZ56yvpIBBB3FIbAmtA3lmxpU404KEeCNC0UqzWW6J7jmRnyb+0cveMHvVnd+hCz/QKo1auppSdj2iRo6xsPxHgtCxmnPUMrI6jT7O4a8DIX9Lsq8orgZRpTQC2X6Tixinq8zR43B2ffHjt/qXOV105o/arS+ZgzLSu45vYPnDwz4BUhjg5oI5QtDY1u1oJvitxoNIuO0o7D4x9CaEkLrLcaEIUICEIUICEkKEOVlNRTXUUaZJNRBTQGTJISQgOmSWr8F1v9msUla4YfWSkg/wN90eese9ZQxrnuayMZe4hrRzk7l+gLdSsttsp6RvzKaFrM8+qNp9VRa9W2aMaa/6f7L74KvVquKagvH6HB0jl4yrLRujGr37ys601kxSwQDfNOM9jdvxwrxXPMjnPdvcST3rPNLpOMvNLDyRxOee1xx/1XlpUPiRXL89Tlow7sPI542BSyoprQGlTJLVdBqr2qxUxJy6IGJ39OweWFlIKvnBhU59upCdxbK0duw/BqqtYp7Vs5cv6K/VIbVDa5Fsu8Oq9kw3O2Ht/wA+CzzT2k4qejuLBsd+by+ZafvDwWpVcPHUkjANuMjtCpmk1Ga+w1kDRmTiy+P6zfeHwx3ql0yvsVIt+T8mUtvVcGpLwKfo/bjdrzSUW3UkfmTHIwbXeQK29zmQxFziGRsbk8zQFnHBFSCc1d0IyGsbDGes+87yDfFWfTuv9kspgYcSVTuLH1d7vQd69dVk695GgvDd+vH9j21Ot7RcKEeC+u8z+7Vz7lcqirfn5V+Wg8jdwHhhVuF3HVlTPvBfqt7G7PRdSql4imll6DC7wC5dEzi6aNp342q/toKMHjyLGwpp1VyS+38n0oSQvcvUzraLz+z3+jcTgPfxZ/qGPjha3BtYMrEYpTDLHM350bg8dxz6LbaZwfG1zfmkZHYs5rkMSjPn9P7M5rcMVIz5r0/s4dxZgvY4ZG0EHlWWmA0lTUUZ/YSFrc8rd7fIhaze2asxPI5oKzbSaLibxHMN08eqfrN/sR4L20ipxjzXp+M89Kq7FZddx8KaSFdmrGmkhQORoQhQIkIQoQ44KkoJgrrKBMkpAqCaA6ZNCiCmgMmd/Qej9u0qt8ZGWRv453Ywaw8wFsl0k4uhlOdrhqjvWd8EdJr19wrSP0UTYmnrccn7o8Ver8/EUUfO4u8P/VkdYqdpeqH/AMpfyUV9Lbudnl/ZXqr5qzS9v43SOsPJG1kY/wCIJ8yVpdVuWVSycdca+bkfUyY7ASB8FZ6RH3pS6fU6LVZrR/Ukmopq5LxMkrLwe1HEaTRMJwJ4nx9+NYfdVZXQ0fqPZb5b584DKhmewnB8iVz3VPtKE480zzuI7dGUehuDNyr9ZFxNVIzGwOyB1HarA3YMLl3uPEkco+kC093/AKsPQlieOZlaTxLB46B2r8j6PNp8YLp5n92uQ37Iaqtp5Xe1XwwNOWUrAz+o7Xeg7lf6eZlPamzyHDI4dd3YBkrIKiZ9TUSTynL5Xl7u0nKs7BOtcTrS4/yelrDM3J+Bzb07FFqcsj2s88nyBXi3Y0BO7nWnpIv4nPPcMeqQWnpLFNGi09bpS/PzeSymopgpiyTJbxhbFozN7RYqCUnJMDAe0DB8wscWp8H83G6NwtztikkZ9rPqqXW4ZoRlyZUa1HNGMuTOjf2fJRv7WrOtLo9ajbMN8MrX9x2H4+S029M1rc89Eg+nqs/vUPtFNND02FviFwaXPZafJlLbSa3rwKsDkAqWV89I/jKdjjvI2r3WoawzawkpRTXiNNRBTQHGmkhAKYIQhQJxU1FNdhnUyWU8qKEB0yaaiCnnG1QZM17gqpeJ0adORtqah7s9Qw0eYK6l8frVbW9Fg817aH03smi9rhxg+zteR1u94+ZXxXN2vXzHmdjwGFhKs+1u6k+rM6pbdeUvM5la4MjLzuaMnuWR28l1O153v949+1ajpLLxFlr5RvbTSEduqVmFINWnjHM0LR6RH4cn1RZWX+3PJHumopq1LdMkjWLfebvG0JJoDZN9pJRPTxTN3SMa8d4yvK7x69EXcrHA+nqvj0Tm4/Rq2yZyfZ2NPa0avourUM4ymlZzsK+eyXZ1XHkzISWxPHJnA0oqvZtEQwHDpwyIdh2nyBWcK2ac1Oaa1UoO6IyuHbgD4FVNaHT6ezRzzbZ328cQzzZyK8691aP3cI8yfwCa8pDr3Oqd0S1vg0L0V9FYil0LyxWKXzfqSTUU1DtySytF4MZda21kOfmVAd/yaP8A8rOVeOC6XFTcYc72Rv8AAuHqFW6tHNpLpj1ODVFtWsumPUv1YzjKKdnPGfgs8uHKVpQGRg7jsWb3Nuo97TvaSFn9Oe9ozls97RSYm8XNUQ9CV2OwnI8ivZRqxqXaccj2Nf6eia16eUma6yntUI/oNPKSFDrySTUU1BhoSQgQ4mU1DKkCu0zaY00kIDpklONjpXtiZ855DR2nYvNdXRaD2nSW1w4yHVUZI6g4E+QSVJbEHLksknPZg2b7FG2GNkTdjWNDR2DYqrM7Xmkf0nE+atUjtWNzjyNJVSG5YC235ZQ2/iyv6dScXozXfxMazxcB6rPotjGjqV44RX6tg1P3lRG3zz6Kjt2ALXaUsW2er9EW1l3pPy+pMJqKasSyTJJqKaAyZr/B1LxuitMM/o3yM+2T6q0t2qk8FcutYaiP93VO82t/ursFg9Qjs3VRdX+5lrtYrSXUy3S2XjLwWckMUcY7m5PmSuKujpC7WvtwP/0PHgcei5/KtHQWKUV0RYU+6jgQnWnqn9KZ/wAcL3yvloDrU+v0iXeJX0q4ksPBc2u6jHyJJqOU0p1JjVt4NJdXSCVn7ymcPBzT+KqSsOgMnF6U0g6bZG/YJ9FyX8dq2qLozmvVtW810Neas+0iZxdwqW/7jvPatBaqLpczUuk38Qa77IWU09/FwZa3fvlAu3u3GB/SY5vgQfUpKd9GHU7+jLjxB/BeYK2NLfTiafTpfDa5MkhJNMWSY01FNAZMeUJIUJk4eU1EJgruM0mSBTUUwUB0ySs/BvDx2mNCcZEbZJD3MI+JCq6u/BHFr6SzyH9nRu8S5g/FcWoS2bSo+j/fceVzLFGRrFadWjnP+2fgqwrJdDigm+rjzCraxNt3WVdv3WU3hKf+Y0EfTqs+DXfiqeFaOEp+Z7VF1yv8mj1VVBWz05YtY/P1LSz4SfX6E0wVFC7DvTJpqIKaAyZpHBLJmnucXNJG7xDh6LQhuWZcEsmK25R9KKN3gSPVaaNyxGrxxez+XojO36xXl+eBkd//AF5cP5mT7xXMndqQSP6LCfJdO/8A68uH8zJ94rj3J2rbqo80TvgVoKCzGK8jrTxDPQ41ANWkiH8IX0LypxiFg6l6K2lvZd0t0EuhJMKKaU9kyS6+iUnFaTW13POG+II9Vxl9tnk4q70MnQqYz9oLxrx2qUo80xKy2qUl0ZurVTNN26twY7pRD4kK5jYcKp6dtxLTP52OHgf7rF2LxXRkaD+IjNr+PzRzuhIx32gPVfO05AX13wZt9V1Mz4bfRfDEcxtPUtlQ/wBfz/g0enS96S8vqeoKagnlepbJkk1FNAZMeUJZQoTJwwUKIKYK7jMpkwU1BMFAZMmCtF4Go81t1l6MUbfEuP8A1WcLUeBmPFLdpeeWJvgHH1VVrLxZT+XqjwvH8Fl7u5xb5Osj4hV5WC9H8wd9ZvxVfWRt+4cVDume8Iz83q3x9Gnc7xdj0VcXc4QHa2k8TehRt83vXCW2sli2guhZ2ncfmSBTUUwV0nYmSTBUQU0Bky78FL8X6rZ0qQnwe38Vqw3LIeC52rpOR0qWQebT6LXhuWM1xYu/kii1H/czI7/+vLh/MyfeK4d5OLXU9bMeJAXcv/68uH8zJ94rg3w4tko5ywfaCvbX/j5HR/5/I+CPYxvYprzZ80KStGXcXuJJqKaB6JjU438XIx4+i4O8CvNDvmnsQxkbij9CNOdo5dqrOnbfkKR3W8fBWChfxlJTydKJrvEBcTTpubdTu5pSPFp/BYO0924ijG0t1VGZ3NuvS1LeeJw8iuPRu1qaM87Qu5VDWD287SFX7Yc0UX1QtpbdxmgsXiq10Prymopr2LjJIFNRTBQGTGhLKFA5OCpAqCYXcZZMmCmoAqWUD0TJArW+BxmLFXP6VZjwY38VkeVoGgWmVp0dsc1LX+0Gd9S6QCKLWGC1oG3PUVVaxSqVbVwprLyuB4XacqeEaZe/9CfrtXAVeuvChQ1LOJp6GfUyDrP3+GF8Uen9uP6Slqm/VaD+Cz9HTbuMN8Gc9KLjHeV/To50skHRpox8T6rjL7tI7hBdb5JXUokETomNxI3VORnK+Bay2i40IRfFJFhbZUN/Nkk1FC9TqTJKQKgmoMmWvg1eGaWQZOAYZR9n+y1qa5UVODxtTGCOQHJ8l+ezgjBGR1qHERfu2+Cp73SY3dbtHPG7HD7nFc2brT2sl2vfyt1rJ2bY5JnvaecEkhV++7beQOWRnxXJFPD+7b4KTYY2nLWAHsXZStVTx72cdPueitpYwezdwTUUwV0lgmSTUU0BkySDuKSEB0zeLE7Xstvdz0sR+wFz9NxmzsPNMPuuXCoNPrNb7TR0xFVLNDTxscGxEDIaAdq5F90/julP7M2idHGHh2scuJxnqHOsfR0+69o29h4yZeNvV7XOzuycqX9Iqza/9I0c2Quw66QOdnVl/wCC5VFGYoi08riR4rU28ZRi1JcvqXFpGSrJ48H9D6U1FNepbpkk1FNAZMeUJZQoTJwQU1FGV3mVTJgpgqITylPRMkCnlRCYKA6ZJMKIKaA6ZJMFRymEB0yYKFFMFQZMkmopoDpkkwVFNAdMkmo5TBQGTJZTUU0BkySajlPKAyZJCSEB0ySaimgMmNNJCg6ZJPKimgMmSTUQU0BkxoSQoE4KaELuMqgUkIQHQJoQgOiQTCEIDoaaEIDoaaEIDoYTQhAZDTCEIDoYQEIUHRIJoQgMhphCEB0NNCEBkCaEIDIaaEIDoE0IQGQ0whCg6FlCE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data:image/jpeg;base64,/9j/4AAQSkZJRgABAQAAAQABAAD/2wBDAAkGBwgHBgkIBwgKCgkLDRYPDQwMDRsUFRAWIB0iIiAdHx8kKDQsJCYxJx8fLT0tMTU3Ojo6Iys/RD84QzQ5Ojf/2wBDAQoKCg0MDRoPDxo3JR8lNzc3Nzc3Nzc3Nzc3Nzc3Nzc3Nzc3Nzc3Nzc3Nzc3Nzc3Nzc3Nzc3Nzc3Nzc3Nzc3Nzf/wAARCADEAQIDASIAAhEBAxEB/8QAHAAAAgMBAQEBAAAAAAAAAAAAAAECBgcFAwQI/8QARRAAAQMDAAQLAwcLBQEBAAAAAQACAwQFEQYSITEHE0FRUmFxgZGhwRQisSMyQnKistEVJDM1Q1NidILh8DRjksLxZNL/xAAbAQACAwEBAQAAAAAAAAAAAAABAgAFBgQDB//EADQRAAIBAwEFBQcEAwEBAAAAAAABAgMEEQUSITFRYRMyQXGxFCIjgcHh8JGh0fEVM0JDUv/aAAwDAQACEQMRAD8ApSaimqY+npkk1HKaAyY00kIDZJJgqOU0Apkk1HKeVBkySEk0BsjTUU0Bsjymop5UDkkhJCARppIUGyNCEKEBCEKEBCEKEBCEKEBCEKEBCEKEBCSFCHwJpIXuViZJMKKEB0yaFFNAZMkmopoDJkk8qK9qOmnramOmpYnSzSHDWN3lBtJZYXJJZZAFNX63cH0LIQ66Vcj5TvjgIa1veQSfJRr9A6IsJoquohfycZh7fgD5qt/ytrtbOfnjccH+VtlLCb/Qoaa+m6W2stM4iro8BxwyVm1j+w8/Udq+UKwjKM47UXlFhSqwqR2oPKJISQiepJNRTQGTGmkCpwxSTyshgjdJK84axgyXHqCD3b2RtJZZFNXe0cH0srGyXapMOdvEwYLh2uOzwB7V05+D21PjIgqKyKTGxxe1w7xj8FXT1a1jLZ2s+RWT1q0hLZznyRmqF09ILDXWCZoqwJKZ5xHUxj3SeYj6J6vAlcxd1OpCpFTg8pljRr068Num8oEIQnPUEIQoQEIQoQEIQoQEIQoQ5yEkLoKlMkmopoDpjTUU0BkySainlAdMa1jQ+xRaO2l9wuOGVcjNaUuH6Jm8M7d2evZyKq8HNjFyuhrqhmaajIIBGx0nIO7f4Kz6dV5IZQRu2D35es8g9fBUOpV3Wqq1g93/AF/H50KTUrh1Jq3g93j/AAcG86U19bUOFNK+mpwfdZGcOI5yf8CLZfq6FwE0rqiPlbIcnuO9VS71xo9VsTQ+eQ4Y07usnqC87fcKqB4NW9srD87VYAW9mN66FYRdL3YrB4wobaahHODTqllJd6B0crBJBIMOY7eD6Ec6zi7W6az1vs8pL4X5MEp+kOY/xD+6utom91rmODmPA3biF73e3Q3SikpZ9gO1jwNrHDc4f5zhcNrXdrU2X3WLb15W88rgZ0movjmpp5aWpbqzwu1XgbjzEdRG3vTWh3PejT06inFSjwY00kKHrk9YYpKiZkMLHSSyODWMaNrieRazono1DY6YSShsldI35SXeGjot6uvl8FyODuwCnpxd6tny0zcU7SPmMP0u0/DtXa0rvgtFGGQke1zAiMdEcrvw6+xZvUbudxV9mo8PHr9kZjVL6Vep7PSe7x6/ZCv2kkNteaana2aq5QT7sfb19S4lNpBc5JNd1QPq6jcfBUO4XSWKbiKbElU/3nvftDAeU85P919dlutRFUMir5GyMecCQNDS09eNmF7x0tQpZxl9eJ4UrJum5RjlLxNVifTX23TUldC17ZG6skZ3Ec45vQ4WS3m2TWO6yW+dxe0DXglP7SPkPaNx6+0LRrXIYpGvbyb+teWnVn/LFqL6duaynzLTnldzs/qHmAuSxuPZq+w+5L9nz/PDyEsrl2lfK7r4maIXnDIJY2vG4hei02MG1jJSWUCEIUCCEIUICEIUICEIUIczKFFMLpKZMknlRTQGTJISymgOmNNoLiGtBc4nAA3k8yirNweWz8o6SRSPbmGkHHu5sjY0eO3uXjXqqjTlUl4IWtWVKm5vwNM0ft0dgsENO/AdEwyTuHK87Xfh2AKjXeZ9TUSzP+dI4k/grzpLPxdBxQO2U4PYNp9FnGkFR7LQVM4+cxh1frHYPMhZfT1KpUdSXGTM3Qbe1UlxZUXSe2XKoqc5Y08XH2Dl7zkr6F89FGIqdjOYL3WtaS3LgjS2lPs6SXj4+ZZ9DazL30Tztb78fZyj171dZI/kxIN24rK6CqNFWwVQ/ZPBI528o8MrYKJrJodXOWPbvHNzrN6tT7Koprgyn1Gn2VXaXBlE03tutCy6Qt9+Aas2PpR539xPgTzKrA5GQtSqIARLBO0OaQWPadxB2HyWXVFK+311RQyEkwPw0n6TDtafAhd2mV9uDpviuHkdemV8N0n8hrsaKWc3u8xU7wfZ2fKTn+AcnecDx5lxcrWeD60/k+xtqJG4nrMSuzvDPoDw2/1L01K59noNri9yOvUrr2eg2uL3Isc0sVJTPlkIjhiYXE42NaAse0ivLqqoqrlUZx9CPO4bmtH+byVdOEO6cXBFbIne9L8pLjog7B3kZ7ll12dx1VT0o+a35V/wb6qt0e0WO0l4+n3M7aUW1lcXuRChjcGOlmOtNKdZ56yvpIBBB3FIbAmtA3lmxpU404KEeCNC0UqzWW6J7jmRnyb+0cveMHvVnd+hCz/QKo1auppSdj2iRo6xsPxHgtCxmnPUMrI6jT7O4a8DIX9Lsq8orgZRpTQC2X6Tixinq8zR43B2ffHjt/qXOV105o/arS+ZgzLSu45vYPnDwz4BUhjg5oI5QtDY1u1oJvitxoNIuO0o7D4x9CaEkLrLcaEIUICEIUICEkKEOVlNRTXUUaZJNRBTQGTJISQgOmSWr8F1v9msUla4YfWSkg/wN90eese9ZQxrnuayMZe4hrRzk7l+gLdSsttsp6RvzKaFrM8+qNp9VRa9W2aMaa/6f7L74KvVquKagvH6HB0jl4yrLRujGr37ys601kxSwQDfNOM9jdvxwrxXPMjnPdvcST3rPNLpOMvNLDyRxOee1xx/1XlpUPiRXL89Tlow7sPI542BSyoprQGlTJLVdBqr2qxUxJy6IGJ39OweWFlIKvnBhU59upCdxbK0duw/BqqtYp7Vs5cv6K/VIbVDa5Fsu8Oq9kw3O2Ht/wA+CzzT2k4qejuLBsd+by+ZafvDwWpVcPHUkjANuMjtCpmk1Ga+w1kDRmTiy+P6zfeHwx3ql0yvsVIt+T8mUtvVcGpLwKfo/bjdrzSUW3UkfmTHIwbXeQK29zmQxFziGRsbk8zQFnHBFSCc1d0IyGsbDGes+87yDfFWfTuv9kspgYcSVTuLH1d7vQd69dVk695GgvDd+vH9j21Ot7RcKEeC+u8z+7Vz7lcqirfn5V+Wg8jdwHhhVuF3HVlTPvBfqt7G7PRdSql4imll6DC7wC5dEzi6aNp342q/toKMHjyLGwpp1VyS+38n0oSQvcvUzraLz+z3+jcTgPfxZ/qGPjha3BtYMrEYpTDLHM350bg8dxz6LbaZwfG1zfmkZHYs5rkMSjPn9P7M5rcMVIz5r0/s4dxZgvY4ZG0EHlWWmA0lTUUZ/YSFrc8rd7fIhaze2asxPI5oKzbSaLibxHMN08eqfrN/sR4L20ipxjzXp+M89Kq7FZddx8KaSFdmrGmkhQORoQhQIkIQoQ44KkoJgrrKBMkpAqCaA6ZNCiCmgMmd/Qej9u0qt8ZGWRv453Ywaw8wFsl0k4uhlOdrhqjvWd8EdJr19wrSP0UTYmnrccn7o8Ver8/EUUfO4u8P/VkdYqdpeqH/AMpfyUV9Lbudnl/ZXqr5qzS9v43SOsPJG1kY/wCIJ8yVpdVuWVSycdca+bkfUyY7ASB8FZ6RH3pS6fU6LVZrR/Ukmopq5LxMkrLwe1HEaTRMJwJ4nx9+NYfdVZXQ0fqPZb5b584DKhmewnB8iVz3VPtKE480zzuI7dGUehuDNyr9ZFxNVIzGwOyB1HarA3YMLl3uPEkco+kC093/AKsPQlieOZlaTxLB46B2r8j6PNp8YLp5n92uQ37Iaqtp5Xe1XwwNOWUrAz+o7Xeg7lf6eZlPamzyHDI4dd3YBkrIKiZ9TUSTynL5Xl7u0nKs7BOtcTrS4/yelrDM3J+Bzb07FFqcsj2s88nyBXi3Y0BO7nWnpIv4nPPcMeqQWnpLFNGi09bpS/PzeSymopgpiyTJbxhbFozN7RYqCUnJMDAe0DB8wscWp8H83G6NwtztikkZ9rPqqXW4ZoRlyZUa1HNGMuTOjf2fJRv7WrOtLo9ajbMN8MrX9x2H4+S029M1rc89Eg+nqs/vUPtFNND02FviFwaXPZafJlLbSa3rwKsDkAqWV89I/jKdjjvI2r3WoawzawkpRTXiNNRBTQHGmkhAKYIQhQJxU1FNdhnUyWU8qKEB0yaaiCnnG1QZM17gqpeJ0adORtqah7s9Qw0eYK6l8frVbW9Fg817aH03smi9rhxg+zteR1u94+ZXxXN2vXzHmdjwGFhKs+1u6k+rM6pbdeUvM5la4MjLzuaMnuWR28l1O153v949+1ajpLLxFlr5RvbTSEduqVmFINWnjHM0LR6RH4cn1RZWX+3PJHumopq1LdMkjWLfebvG0JJoDZN9pJRPTxTN3SMa8d4yvK7x69EXcrHA+nqvj0Tm4/Rq2yZyfZ2NPa0avourUM4ymlZzsK+eyXZ1XHkzISWxPHJnA0oqvZtEQwHDpwyIdh2nyBWcK2ac1Oaa1UoO6IyuHbgD4FVNaHT6ezRzzbZ328cQzzZyK8691aP3cI8yfwCa8pDr3Oqd0S1vg0L0V9FYil0LyxWKXzfqSTUU1DtySytF4MZda21kOfmVAd/yaP8A8rOVeOC6XFTcYc72Rv8AAuHqFW6tHNpLpj1ODVFtWsumPUv1YzjKKdnPGfgs8uHKVpQGRg7jsWb3Nuo97TvaSFn9Oe9ozls97RSYm8XNUQ9CV2OwnI8ivZRqxqXaccj2Nf6eia16eUma6yntUI/oNPKSFDrySTUU1BhoSQgQ4mU1DKkCu0zaY00kIDpklONjpXtiZ855DR2nYvNdXRaD2nSW1w4yHVUZI6g4E+QSVJbEHLksknPZg2b7FG2GNkTdjWNDR2DYqrM7Xmkf0nE+atUjtWNzjyNJVSG5YC235ZQ2/iyv6dScXozXfxMazxcB6rPotjGjqV44RX6tg1P3lRG3zz6Kjt2ALXaUsW2er9EW1l3pPy+pMJqKasSyTJJqKaAyZr/B1LxuitMM/o3yM+2T6q0t2qk8FcutYaiP93VO82t/ursFg9Qjs3VRdX+5lrtYrSXUy3S2XjLwWckMUcY7m5PmSuKujpC7WvtwP/0PHgcei5/KtHQWKUV0RYU+6jgQnWnqn9KZ/wAcL3yvloDrU+v0iXeJX0q4ksPBc2u6jHyJJqOU0p1JjVt4NJdXSCVn7ymcPBzT+KqSsOgMnF6U0g6bZG/YJ9FyX8dq2qLozmvVtW810Neas+0iZxdwqW/7jvPatBaqLpczUuk38Qa77IWU09/FwZa3fvlAu3u3GB/SY5vgQfUpKd9GHU7+jLjxB/BeYK2NLfTiafTpfDa5MkhJNMWSY01FNAZMeUJIUJk4eU1EJgruM0mSBTUUwUB0ySs/BvDx2mNCcZEbZJD3MI+JCq6u/BHFr6SzyH9nRu8S5g/FcWoS2bSo+j/fceVzLFGRrFadWjnP+2fgqwrJdDigm+rjzCraxNt3WVdv3WU3hKf+Y0EfTqs+DXfiqeFaOEp+Z7VF1yv8mj1VVBWz05YtY/P1LSz4SfX6E0wVFC7DvTJpqIKaAyZpHBLJmnucXNJG7xDh6LQhuWZcEsmK25R9KKN3gSPVaaNyxGrxxez+XojO36xXl+eBkd//AF5cP5mT7xXMndqQSP6LCfJdO/8A68uH8zJ94rj3J2rbqo80TvgVoKCzGK8jrTxDPQ41ANWkiH8IX0LypxiFg6l6K2lvZd0t0EuhJMKKaU9kyS6+iUnFaTW13POG+II9Vxl9tnk4q70MnQqYz9oLxrx2qUo80xKy2qUl0ZurVTNN26twY7pRD4kK5jYcKp6dtxLTP52OHgf7rF2LxXRkaD+IjNr+PzRzuhIx32gPVfO05AX13wZt9V1Mz4bfRfDEcxtPUtlQ/wBfz/g0enS96S8vqeoKagnlepbJkk1FNAZMeUJZQoTJwwUKIKYK7jMpkwU1BMFAZMmCtF4Go81t1l6MUbfEuP8A1WcLUeBmPFLdpeeWJvgHH1VVrLxZT+XqjwvH8Fl7u5xb5Osj4hV5WC9H8wd9ZvxVfWRt+4cVDume8Iz83q3x9Gnc7xdj0VcXc4QHa2k8TehRt83vXCW2sli2guhZ2ncfmSBTUUwV0nYmSTBUQU0Bky78FL8X6rZ0qQnwe38Vqw3LIeC52rpOR0qWQebT6LXhuWM1xYu/kii1H/czI7/+vLh/MyfeK4d5OLXU9bMeJAXcv/68uH8zJ94rg3w4tko5ywfaCvbX/j5HR/5/I+CPYxvYprzZ80KStGXcXuJJqKaB6JjU438XIx4+i4O8CvNDvmnsQxkbij9CNOdo5dqrOnbfkKR3W8fBWChfxlJTydKJrvEBcTTpubdTu5pSPFp/BYO0924ijG0t1VGZ3NuvS1LeeJw8iuPRu1qaM87Qu5VDWD287SFX7Yc0UX1QtpbdxmgsXiq10Prymopr2LjJIFNRTBQGTGhLKFA5OCpAqCYXcZZMmCmoAqWUD0TJArW+BxmLFXP6VZjwY38VkeVoGgWmVp0dsc1LX+0Gd9S6QCKLWGC1oG3PUVVaxSqVbVwprLyuB4XacqeEaZe/9CfrtXAVeuvChQ1LOJp6GfUyDrP3+GF8Uen9uP6Slqm/VaD+Cz9HTbuMN8Gc9KLjHeV/To50skHRpox8T6rjL7tI7hBdb5JXUokETomNxI3VORnK+Bay2i40IRfFJFhbZUN/Nkk1FC9TqTJKQKgmoMmWvg1eGaWQZOAYZR9n+y1qa5UVODxtTGCOQHJ8l+ezgjBGR1qHERfu2+Cp73SY3dbtHPG7HD7nFc2brT2sl2vfyt1rJ2bY5JnvaecEkhV++7beQOWRnxXJFPD+7b4KTYY2nLWAHsXZStVTx72cdPueitpYwezdwTUUwV0lgmSTUU0BkySDuKSEB0zeLE7Xstvdz0sR+wFz9NxmzsPNMPuuXCoNPrNb7TR0xFVLNDTxscGxEDIaAdq5F90/julP7M2idHGHh2scuJxnqHOsfR0+69o29h4yZeNvV7XOzuycqX9Iqza/9I0c2Quw66QOdnVl/wCC5VFGYoi08riR4rU28ZRi1JcvqXFpGSrJ48H9D6U1FNepbpkk1FNAZMeUJZQoTJwQU1FGV3mVTJgpgqITylPRMkCnlRCYKA6ZJMKIKaA6ZJMFRymEB0yYKFFMFQZMkmopoDpkkwVFNAdMkmo5TBQGTJZTUU0BkySajlPKAyZJCSEB0ySaimgMmNNJCg6ZJPKimgMmSTUQU0BkxoSQoE4KaELuMqgUkIQHQJoQgOiQTCEIDoaaEIDoaaEIDoYTQhAZDTCEIDoYQEIUHRIJoQgMhphCEB0NNCEBkCaEIDIaaEIDoE0IQGQ0whCg6FlCEKA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data:image/jpeg;base64,/9j/4AAQSkZJRgABAQAAAQABAAD/2wCEAAkGBxQTEhUTExMUFRMWGRkbFxgYGBgdHBoZHBgdHxsdHCAYHCggIBwoGxoZITEhJykrLi4vGB80ODMsNyguLi0BCgoKDg0OGxAQGzAkICYsLDQvNCwsLCwsLDcsNywsLC0sLCwvLDQsLCwsLCw0LCwsNCwsLCwsLCwsLCwsLCwsLP/AABEIANAA8wMBEQACEQEDEQH/xAAbAAEAAgMBAQAAAAAAAAAAAAAABQYDBAcCAf/EAEQQAAEDAgQDBgMDCQUJAQAAAAECAxEABAUSITEGQVEHEyJhcYEykaEUQrEjM1JicoLB0fAVJCU0shZTY3OSorPC4UP/xAAaAQEAAgMBAAAAAAAAAAAAAAAAAwQCBQYB/8QAPREAAgEDAAYHBgQGAgIDAAAAAAECAwQRBRIhMUFRE2FxgaGx8CIyM5HB4QYUI9EkNEJicvEVglKyJaLC/9oADAMBAAIRAxEAPwDuNAKAUAoBQHwmgNbC79D7SHmyShYlMiDFSVqUqU3CW9GMZKSyjaqMyFAKAUAoBQCgFAKAUAoBQCgPCXUkwFAn1FYqSezJ5rJnusj0UAoDRw3GGLgrDLqHC2YXlOx1+mh120PSpqtvVpJOccZ3GMZxluZvVCZCgFAKAUAoBQCgFAKAUANAVfs0cnD2hIOUuJ020WT/ABrZaWWLqT548iC3+Gi0VrScUAoBQCgFAKAonC+PPu4ncsOO5m097lRlGmRwJEEAcvMzNVKVSTqtN8zf39nRp2NOpCOG9XL55WX4l7q2aAUAoBQFY4jddfdFozIES6qYgEbHSYiDpvIHORrbqU6tToYd5RuJTqT6KHeRb3BDiAlTT2daeWXJPSDOigOf1qCWjZxWYSy/l8tpDKwlFZi8v5FzsErDaQ4QVgeIjrW1pKSglPebGmpKK1t5sVIZigOadmTAbvb1CdEgnTcaOHy056dIrodLS1rak3v+xTt9k5HS654uCgFAKAUAoBQCgFAKAUAoCmdlT02jidfA+4NRG4SrT/q/Ecq22mY4rp84r6le29zvLnWpLAoBQCgFAKAUBzfg6DjF3ETD2g/5yRvP08zVKj8aXf5nT6Sz/wAbS/6/+rOkVdOYFAKAUBX+GxmfvHeZdyeyBH8qo2ntVKk+vHyKlvtnOXXj5Fgq8WxQCgFAc64CSf7SvtIEuRv/AL9UwDHl133677SX8pR7vJFSh8SR0WtCWxQCgFAKAUAoBQCgPDrqUgqUQlI3JIAHqTRvB7GLk8JZZHN8RWilZRcsFWmgcTz251H0sOaLTsblLLpy+TJMGpCoUjslWDau6g/l1f6EVuNNLFaP+K82Vrb3X2l4rTlkUBEYhxLbsrLanJcG6UgqI0mDHPy3qtVvKVN4b29RXqXNODw3tNnDcTS9mypcTlj40lM+k1lRrxq5wmu1GdKsqm5PvN6pyUUAoDnXAgnEr0yDq6JiD+e+o0I6aVTofFl3+Z0ulX/A0V/j/wCpYuMOL2rBIzAuOq+FsGNJ1UowYG/rHqRu7GwndPZsS4nK1aqh2lRtO1RwLT31snulbKQVDSNCMwhXppW0noODi9Se1c8fTcQK6fFHQMDxtm7b7xleYaZknRSSRMKHL8DyrR3FtUt5atRfs+wswnGayhiuNNW8BzNJBICUkmB6VQrXMKONYwq14U/eKvw9xNbsNKz5gpbilKgTqY21nl9DWvtLunSg1Le22Ure5hTi9bfktGE4y1cZu7JOWJkRvWwoXMK2dXgXaVeFXOqSNWCYUBhtrttye7WheUwrKoGD0MHQ+VeKSe4znSnTxrprPNYOecBq/wAVvoG5dJPWH4GnzHtXQ6RX8DS7vIoUfiy7/Mu91j9q3o5cMpI3BcTI9RNaeFrXn7sG+5ll1IrezbtL1t0ZmnEODqhQUPoainTnTeJprt2GSknuM9YHooBQCgFAKAj8exdFqyp5cmNEpG6lHZI/rTU1hUmoRyyzaWs7mqqcf9LmUS2wO5xQ9/cOqQwT4EiYy/qJ5dM5MnzEVUVOdb2pPYdBUvLfRy6KjHMuP3f0W7tNrHOBrRi2cdK3gW0kzmTqqREjJGqso29KynbwjFvaQ2umLmtXjDEdr5P9+Bsdlnf9yvMf7uNGwTJCgTmAgkZYI95rK11sbdxHp7oekWr7/H6d5Gdm3ENvb2zgfdQ2S8ogaxBSkCNOoPOur0raVq1ZOnFv2f3OUt6kYx9p4Oi2d426nO0tK09UkETzGnOtDUpzpvVmsPrLakmsoh+M8VLDEInO4SkQYIEakfQfvCtffVnTp4W9lW8quEMLezcwLCUsNiQC4RKlQJk7geVZ21tGlFc+Jnb0FTj1knVosGK5uEtpK1qShCRJUogADzJrxtJZZlCEpyUYrLfIp9/2kW6TlaQ47uM2iUSPNWv06VXldRW7abqjoGvJZm1Hxfh+5gsu0xpSgFsLSCd0qSrTrqBWKu096Jan4fqRWYzT7U1+5rdmriXLu8dROVUESCJCnFkb843ry22zk0Z6aThbUYS3r6JIjcGYF9jDq3ZKWluKCCTqG1BCAR+iCQqOZJmuyry/K2EVDe0vHa/2ONh7dV59YOo3dqh1BQ4hK0HQpUAQfY1zcJyg9aLwy60nsZyjHm0YViLamFkJcAUW9/CVZVIPODHhJ5piumt5O/tZKqt3Hr4P9yjNdFU9k6TxBYNONLU4hKihCyknSPCefSuOuqUJQcpLcmWK9OEoNyW5Mh+F8DYctkLcbStRJ11GyjGgNVLO2pTpKUll7Sta0Kc6ackWKxw5pme7QlGbeOfrWwp0YU/cWC5ClCHurBC8T8Wotj3TaC9cGIbBjfYEgEydwkAk+UisKtZQ2LazcWOjJXC6ST1Yc368SLVi+LhBcNqyEgTliVQOUB6Z9udYa9fGdVeu8tK20W5avSSz4f8AqYeyT8095qSqYiZBE6fs15abmSfiH4kOx+vEquE4Gb3ELttLq2m8zveFJJzAv6oiYEq19tjXcV7lW1rTk4pvEcZ4bN5xsIa82s8/Mvlr2d2SEhJS4sDmVkc5nwZRzPLnWmnpe5k8ppd375LKtoIrPFPCpw8C8s3VpQ3AUkmSgGAmCBqiYkKB/lsLO/V3+hXSy/H78sYIalLo/agy98KYx9rtW3oAURCwNgtOio8juPIitLe2/wCXrOnw4dhZpT145JeqpIKAUAoBQFAx6L7E0WhJ7tgZnANjoCfxQjTaVVTqfqVVDgjorRuzsJXH9Uti+n1fci/ISAAAAANAByFXDnm23llQ7Tr4ItQ3JCnFpiI0CDmmDvqEj3qtcyxDBudB0de4c+EU/HZ+5l7N9MPQZk5nTvOy1D8BtWVqvYRHpx/xcuxeSIfsbWF2r6cvh73YwRq0ifUadK6TTqca0Xxx9Wc/a+6zJxG2nDLpm6ZPdsvr7t9sfASdQoADQxmOnMDqqcbWTvaMqM9sorMXx7PL1gVF0UlJbnvJHjQ/l7aZCQSZ/eRPtH8K4/SHxKefW1EF778M+txbq2psRQHL+Krl3EL4WTZhtCo3MSnKVrI55dQJ9t6o1W6lTUR1dhTp2Vp+Znva89yXbx+xb8I4LtGAPyKXF6StwZjI5gKkJ9qsQoQjwNLcaVuaz95pcls/33kjdYHbOJyLYaKf2AI8wQJB8xrWbpxe9FeneV6b1ozfzKj2Y2uR29j4AtKEDoEqc+uoqvbLDl65m405UcqdHO/Db71Eq9tcOWeKvBlKFOrccQlCyUhXeFKxz+UwDMTXbzhC4soubwkk21t3ZRxybhVeC2KTjbspJt2JHxJA01HUr5Ty/nWs/wDjKe32peu4n/XfJeu82sD4DbbdFxcuKubiQcy9gobETJJHLWBGgFRXGlJTh0VJaser165mUKCT1pbWWDiEgWr8mB3axPqCK0d08UZdjPbh/pS7DX4SQRaNA9Ff6z9KxslihH1xMbRYoo28avwww68de7QpUdSBoPnVictWLZftqPTVo0+bSKT2Y2HeqdvXfE4VFKTyzKAK1Dz8QTPIAiqttHLc2bzTlbo4wtobFjy2JeGfEv10YQo/qn8Ktvcc/T2yXaUDsfnJcSIjuhGvRc71Us9z7jofxF70P+30Nfs6dP8AaV6I0PeHWN++PT138hXW6UX8JSfZ5HH0PiS7/M6ZXPFwgOPVxh9yf1IHPUkAeupFXdGrN1DtIq3w2Q/ZE2RZLJ+8+4R8kg8z94E+9W9NtO4SXCK+pHar2O8u9acsigFAKAUBz/ha4DeK3iHcqXFqUEEyCoZswAn9TKfbyqnSeKskzo7+Dno+lKntiks9WzGfnkvziwkEqIAGpJMADzq4c6k5PCOZ45mxFdzcICvs9qytLWnxuTKlAb7JBjpl6kVRn+q3Jbkth1NriwjTpSftzknLqW5Lx8yw9mqwqxCBopKlhQkGCo5teWygantX7HYazTkWrpt8UseX0IXsbXCLhomVJKCdtzmB232Hzrp9PQ9qE+Dz9Dm7OWU0Y+1m9Q+WLNtQU93gJSNYJSUpSfM5pj+dNDU5UtavNYjj758D25aliC3lm40w0rYStIlTWpEbpIhXTYgK/drkNJUnUhrJbvI8vaTlDK4G7w/jiH0hJIDo+JJOp/WHUEa6VJa3MascPf62klvXVSPWTFWyycy4C8GJPheiyl0DQ799JEnSSBMDoTVGhsqvPWdTpb2rGm47vZ8th02rxyxp4rijVu2XHlhKR13J6JHM+VYzmorLJ7e3qV56lNZfreVHsuWFJuliRmdmDuBrE9TrvVe125fWbjTq1XTjyieO0bg9dwRc2896kALSDBUlMwU/rCSI56cwAek0XpCNJdFV93h1dvUcvXouXtR3kTg3aW60kN3bC1rRCSR4XJiRnSQBmgE8qtV9DQnLWoywn3rufL5kcblrZJG7e9qaSn8hbrzaeJ0gJBPkgkn6Tymoqeg5Z/UmsdW/xMpXSxsRYrm9W/hpceaLalp8SNTAzxtvqnWPOue0rTjSjUhB5S4ntaTdBtokeGv8qzHNCTy5jy0qG0+DHsJLf4Uew8cV2S3rN9tv41IOUdSNY25xHvUlWLlBpGy0fVjSuYTluT2+RWOy/Fmw0q2UUpczqUkbZwYJ0P3hzG8R5xBazWNU2unbabqKstqwk+r7PmXp5MpI6gj6VaZz8XhpnO+yBf8AmNTszIPL4/6mqdpx7jpfxEvhv/L6GpwLKMavEQACH/We/RH0B122rsNI+1o+m/8AHyZxlHZVff5nUq5wulS7Un8uHrEnxrbToYnxhUf9tbTQ8c3SfJPyILh+wbXZ41lw9iRBUFKPuskfSKi0nLWup+uB7QWKaLHVAmFAKAUAoCvcS8IMXhC1ZkOgRnTzHIKHOPY+dQ1KMZ7XvNjZaTrWq1Y7Y8n9CIR2fFXhevX3WgfgM/8AspQ+lR/lucm0XXptLbTpRjLn/pIt9nYNtNhpCEpbAjKBpB3nrPM85qwopLCNNUrTqT6STy+ZR+ErJ2zxF22CFFhwFSTBygJgoVO0wSg+YTVWlF06jjwN9pCtTu7KFbK1189u9fVdWSDf4ZxFm4eFslxKHFEZ0LQkFBVI1nMmBuRBmRqN+1jfWdWlF1mm0tzT348fW443oakZPV4lv4M4JRaflXCHHyN/uo3nLOpOp8R19NZ1V/pKVx7EdkfF9v7FilQUNr3lurVk5WsT4PbWSppRaUTJ5jcnQTpufLyrXVtHwk8wePIpVbKMnmLwe8DwW4ZcCnLkrbAUMsqMzETPSP6msre2q055lPK7z2jQqQlmUsoiOLODVreN1aKyunVScxTKtIUk7A9Rsd/WWrQbetDedVo/SsIU+guFmPB4zs5NcSML2N5cuVe5GgYmJG5Vp118qjzcesFvV0PnOV/9z3h/A1y+4Hb15QB+JJVmWdNtPAiDrpmHkK9jbzk8zZjV0xb0YaltHwwv3ffgl+zK2CGrgJEAPqA8wlKYOvON/OdqktlhPtKem5udSnn/AMF45LlVk0hrXdg06IdabcH66Uq/EVJCrOn7kmux4PHFPejBbYHbNqzt27KF/pJbSFfMCaznc1prVlNtdrMVCK2pGtxgQLN3Nt4Z91prW3z/AEJd3miG7+C+7zNnh9EWrA/4SP8ASKktlijHsRJQWKcexEhU5KU7iXgVD6i6wpLTijKgUyhRn4tNUq1nMJ1iq1W3UnmOw3dlpmVGKhVWslu5rq611EF/sDfKlK7lBQREFbqtDvoR05z9NKi/LVHvfmXv+atI7Y03nsivEy9k65duIAAyt8yZ1VrroNCDp1HlXtpvZj+IPcp9r+h74Ywt5GM3LimlJbJdhZSQkhSgRCuZ20nkquru69OVhCKks7NmduzqONpxfTN45nRq0JbKF2wqV9laSnm8DMKgQhWX4eZURHXz2rdaDS6aTf8A4/VFW6zqrtLbw9blu1YQRlKWkAjoQkSPnWsupqdaclxbJ6axFLqJCoDMUAoBQCgFAKA0sabUph0IUUqymCDGwn/5UNwm6UtXfgirJum8ciI4GvFLZUlRKsivCTqSkjSTzghQnoBVXR1RyptN5wV7KblBp8CyVsC6KA0H8ZZRcItlLh9xJUhMHUCecRyOk8jU0bepKk6qXsreYucVLV4m/UJkKAUAoBQEbgWDItULQgkhbinDMTKo6AbQBWEIKCwi1dXUriSlLgkvkSVZlUUAoDRxuw79lbQVlzRr6KB/hFQXFJ1abgngirU+kg4mzbMhCEoGyUhI9AIqWEdWKjyM4x1YpFZ4f4rW/ePWy2koCM+VQO+ReWNdyRJkbRUNOs5TcWjc3ejY0baFeMs5xnvWS11YNQYb18IbWskAJSoknbQTXknhZJKUHOaiuLRQ+yFhWS4cVzUhMneUpJVPQ+IaelVLRbGzf/iKa1qcFyb+ez6HQquHOCgFAKAUAoBQCgFAUDtAxq4RctMW63EqyhcIElZKiAIgyBl1Hn6VTuKklJRidFoi0oToTq1ksZxt4bPDea9qq4bxdBcC5dSkqSCoogtDOBOmVK0qPtXi1lW28SSaoT0bLUx7LfLO/Z3tYOh3CZQodQfwq3L3WcxLcyodnR0eAUSkd3lBjQHNp1nr/QrVaL/q7vqa7R/9Xd9S51tzZEajG2i/9nBJWJ5eGQJKZ6x+FV1c03V6NbyFV4Op0a3lS7QXu6vsOcA++ZMgQkLQFHX9Vaq6PRkde2rQ6vo8eKI67xOLL/WkLQoBQCgFAKAUAoBQCgFAc44ywG4ZufttpmOYyrKMxQrLlnLzQQTO8a+opVqcoy14nTaNvKFah+Vr479mVv38GuB4t+01wSly2QpY0OVxSRMTsUKj0kx1ort8UZS/D8G8xqNLrSfjlGnivGFzfpVbMMRmjMEErJBEiVADKnqY5b61jKvKotWKJqGi6FlJVqs927Ozw25frgX7hPCDa2yGlEFeqlkbZlGSB5DQDyFW6UNSODnb+6/M13UW7h2ImKkKYoBQCgFAKAUAoBQGo/iTSHm2VLAddCihOsqCdVeXz316VLGjOUHUS2LGe8xc0mo8zUx7HkWvdZ0qPeuBAiNJMSZO2o2qtUqKGM8S9aWc7nX1X7qz9iQvFQ2snYJUfpXtR4i31FGbxFsqXZynR4zJ8APQfEY11O8z51rNFr3n2fU1+j173d9Tb4ox8gFlg/lDoVyPCToAnqsnTy/CS7vMexT38/26zO5usexDf68TNwtgJaAdd1eI2nRAO46Zup9vM52dp0ftz97y+5na22p7Ut/kV3tjQQ0w4kSUqWny8aRvqOnymus0E1rzi+S8DK63Jl8w657xptwbLQlX/UkH+NaWrDUm48m0WYvKybFYHooBQCgFAKAUAoBQCgFAaeJ92htbq0JUEIUoyBskE8/SsZYSbZNQ15TjCLxlpfM1uGcTTc26XUoDclQKZBgpUU8gNNOlY0pqcckt9byt6zpyecY29u0lakKgoBQCgFAKAUAoBQCgKBxS5OM2KBMhIPlqpU/QfUVvLNY0fVfrgVaj/WiZe1gkMsrH3XCfP4Z09YjeuYu/dR1P4fw6s4vii14u9/dXVj/dKI90mKkuJYoyfUznLj2YS7Gc8w++e7p1tkZRGZZSlUhITqJmAPl761oqdSooOEO14NNTnNRcYd5YuBcMZy98NXQSCD93YyB1Igz7DnN/R1Gm1r8fIu2VKGNfj5FwramwKP2utTZoUfuvJJ25oWOfmQfatxoSWLhrnF+aK10vY7yQwTG22MNtnXlEDIhAgSSQIG3kJnbSqGkpRp3E88/Mu2NtUucQprLx5Fgw+9Q82l1tWZCxIP8A8OoM6RVWMlJZQq0p0puE1ho2K9Iz4pQAkmANzQ9SzsRz3Fu00JcKGGc6RMLWqM0fopAmPM/KqcrvbiKOiofh9uGtVnh8kt3a/XaTfCPGbd4e7Ke7eAnLMpUOqTAn0qWlXU9nEo6Q0VO1WunmPPl2otFTmqFAKAUBpXmLMNEJdfabUdgtaUk+xNSwoVZrMIt9ibMXOK3s2mXkrGZKgodQQR8xUcouLw1g9TzuNPHz/dbjf805tv8AAdvOo6nuvsLNp8eH+S8ylcHcHWr9o264hRcJX4gpQ2UoDTYfLeq1GhCUE2b3SWlLmhcypwezZswuSPmLLuMKcbWl9x61USCh05iCIOUKJmSmSI/RMivJ61F5TyhbqhpODjKCjUXFbM9eO3f4M6BbPpcQlaTKVpCknyIkfSrieVlHOTg4ScZb1sMtemIoD4DQH2gFAKAUAoDmt0vvOIW4BPdjKZ2ADClaa66rroILU0U88f3S+hTe2uvXAk+1dsG2amR+VAGsalCxyB/qK5W791dp1X4flivL/H6olbx8qwwLBAKmGzInmE+/OvLh/wAM31Gh0nHUdWPJvzHAyB9mPhAClq5bjTeo9HJdE+1lOxX6feQ5UcPvDt3DsSdoT7D7p2HQ+dVc/lK/9r8vt5Ff+Wrf2v14F5Brcm0Kz2kNZsPd30LZ03/OpB3IGxNbHRUsXUe/yZDcLNNkbwjhybvBkMubw4AdZSsLVBE68/cEjY1hpmmpXM1zx5Is6MuZW8o1I8N/WuRWeEeI3mWjastlTjih3YJB7vMDm0jU7HXQHMTAEHQUqsorVR2OkLCjVqKvUeIpbevG71v3JGfHMLubBbV0u4U4tSjmUc0JUBISYPiSoZtIHwgQJr2cJ02pZIrW5t72MqChhJbFs3bs9TWz5lk464iCbFBb1NyBEckRK5jyIT+9U9er7CxxNZoqxbupa/8AR57l+/cbXZ3gaWLVDhSO+dSFKVzCSPCkTqBGsdSayt6ajHPFkOmLuVau4J+zHZ+7K32jtfZbpi5a8JUSogaDOggT5lSVgHqE+tQXC1JqSNpoaX5m3nQqbUtnc8+TWV2ltxHF8lxbkuBDK0KUoGIjKSDPrFK9dwrQ24i08nGXE3SrqLezbkjnOK33XCm2ZCkidSCSRIGbw6Ab9aru+q1JYpR+v+iu7ypOWKcTbwbiJzvQxdICHD8JAUAT0gz8wY9KloXk9fo6qwySlcy19SqsMy8d46bS1K0fnVkIb0J8R56dEgnXSYroNHWquK2rL3VtZYrT1I7N5U8N7Ly42F3L60uqhSgNSDv4lKJJVtJHzO9bOtptRlq0orVXrYuXrqII22VmT2kfiXC95hixcWzqVN5iXFCUkZuS0SQUzAnWDG29T0r23vo9FVjh8OPyfBmEqU6XtRZeLLHU3mGuvAAHunAtI1yqCDI+UGOhFc7pC2dvOUHuxs60bOwqa9Wm/wC5eaPHZmqcPb/ac/8AIrfzqjbfDRstN/zkuxeSIPtTxdCgi2SoFYVmVzA8JAToZzHNMDaPSobqaeIov6BtZxcq0tiawvmnns2F1wC1LNqw2r4kNoSrXmEifrVqmtWCTNFd1VVrzmtzbZE3nEa3HO5tEd4rmszlHmNgRvqSNtAao1LyU5alBZfPgaqd1KUtSkskZxJcXbaAhx5B70EFCQAYkbHKDziP/tV7qdxCOrOS28EQXEq0Y6spb+Ra8Esiyw22TKkjxH9Y6n6mtnb0uipqJfoU+jgom9UxKKAUAoBQHLMKXPELkj7zmU9IZAOx9tddvOukrLGi493mUo/HZZe1BM2Xo4j6yP41yd17h02gni67mfW1E4OnTMQykaxumAZ5cqhr/wAq+w1em1irWxzfmbvAyptfRa49JkR5a00f8HvZr7L4XezZ4nwv7QwoJ/OJkoPnGo9xp8jyqS7odLT2b1u9dZnc0ekh1rcaPBWKlxstLPjROXbVHLbpMeWlQaPr68dSW9eX2IrKtrR1HvXkbHHKZw+55Q2TPpr1HSt7o94uYdpZre4yI7JdLHL+i4sDWYEJI/H22q1pr+ZzzS+pHbe4QvZeyBd3BI8QSYJGv5zXWOZGvtXN2q9tnZadk3b0+WfoWvtCtQ5YOgj4cih7LE+mk61YuFmmzUaIqal3DryvmmcwwnvL123tyQUJlGgMhBUVOa9cpga8h70Y5qNROqruFpTqVlve3vwkvHzZ3ECtocEc37W5U5bJHJLuxgmSiAI/Z9NBVK73rvOo/D2yFR9cfDP7kxxDYLcdtmAUg5NzOmXcwNNgd+cVWvabnVhBcjib5OrXSXHJZcKw5DDYbbGg3PMnmT51saNGNKOrEtUqUacdWJXe0FohLLqQcyVkSOQImT0gpGtUNJx2Rmt+fv8AQp362RkuZHcePAuYY+uQ2HUqVp4QSWyCroAAoz5V1Wh5OpQq6u9w+j+xLUlrKEn63F/rUlsj+Icv2W4z/B3Tmb0yGantc9NDV35XmYVPdeeRz3gBZGGX61fDlc+9I/MmeW8Rr6VsvxDhSX+LMtEJuvBf3R80a3DvDl5cMI7t7urdRMgOuAmDB8IEbiuVp0qko7Hs7Ts7y/tKFVqcMzWP6V5lw4d4Hat1pdWe9eT8JiEpnynU67mas07eMXl7WaS90xVrxcIrVi/m+/8AY2eOL5TbASkwXDlnygz8zA9/OoNIVXCnhcTnL2o4wwuJu8OYSm3ZCQPEqFLPUxt6DYCprWhGjTxx4ktvSVOGPmVxtz7ZiKVJhTLU7zoUHQj1XHtNa9S/MXSa3L6fcpqXT3GVuX0+5eK3JsxQCgFAKAUBUcL4RW3iTt4pxKkKzlCdcwK4kHlAg+vlW0rX8Z2kaCWGsZ7iCNFqo5ZMnaaP8Pc/aR/rA5+taO5+Gze6E/nI9j8jBg/iwYcvySxp+qpQnT0qGe21fYypp6OK9VetyZu8A/5aNYCzBMa+FJ0jlJNY6Nf6T7f2NPY/D7yyVsC6UPiiwXavi7ZgBR8RjRKoO8cj16mOlaa7pSoVOlh/p/c1dzTlSn0kPX+yevHftlg8Eg5ltLTlEyF5NhtOpEda3WjrlSnCryaz9S7GarUm0QfZK2tNu8lSFoT3uZOYEboTMSAeXz+Q3GmnGVWLTT2cO1mNtnVeTQ7Nlf326Ep0CthB/OnU/X5VzNt78jsNNL+Fpd3kW/jNsqsbgJmchiNxGs6dN/arFZZgzTaNko3VNvmVTspwaAu6UIkZG/MbqV58gD5KqC1h/UbfT91nFBdr+i8/A6LVw5opHG3Dj9zdMLQkKbSAlRzAZfHKiZIOogCJ51Vr0pTmmtxvdGX9G3t6kZPEnu2b9mz08Ehibn+JW6f1Cd9Ro59N9ar1n/GQXV+5ylR/xMV1fuWetkXiscfO5WW/Nwc45E6+Va3Sb/Tj2/RlG/8AcXafcQwT7ZhqGfhWW21IPILCQR10OoO+hNbbRNy7fo59Sz2EsYa9BLqRAYNx99nH2a+bdS614c0DxAbE5iJ05iZ3863VfRXTPpbdpxfr1yMYXGr7M95i4r42RdMm2sgta3SlJJTGhI8IB1JUPKIzc6ystGyoVOlr4SXX493ng8q11JaseJO2+C/ZMKdZJlZacKyB95SDyG8CB55a02krn8xOU1uxhdhstGQ1K9Nf3LzNzgBMWDHov/yKqlb/AA0XNLvN5Pu8kWGpjWkDxhhK32k93BWgkgHmCkgx56g+1Ur6hKrD2d6Kt3RdSHs70RF1iN2+13QZKNIcUQpMpghWqgAn0BJqpOvcVYamrjm9vpFaVWtUjq6uOZk7PrfRxwjTRCTziST/AOtZaMh70+714HthHfIuNbY2QoBQCgFAY1PJCggqSFEEhMiSBuQN4rzK3GShJrWxsMlemJVu0pwCxX+spAGuvxTp5wDUFz8M22hI5u12M2eA2stgwI3Cj/1LUf417QX6aItLS1ryfd4JIn0JAEAADoKlSS3GuSwfa9B4daCgUqAUk6EHUEV5KKksPceNJrDMdnaIaTkbSEJ6AVjCnGCxFYR5CEYLEUZ6zMiEwThhq2edeQpZU6TIURCQVFRAgA7nnP4zFCkoNtcS/daQqXFONOSWI8uPDb9sE3UpQAoBQCgMC7RBWlwpBWkQlXMDX+Z+ZrB04uSm1tRi4RctZraZ6zMjw42FCFAEdCJ/GvHFSWGjxpPee69PTWvsPaeGV1ptwdFpSof9wqSnVqU3mEmux4PHFS3o17DAbZhWdm3ZbXEZkoSDHSQJis6l1WqrVnNtdbMY04x3IxcWn+5XP/Jc5T908qqVvcfYX9H/AM1T/wAl5mLgkEWNvJklEz1kk/x3ryj8NGek3m7qdpN1KUBQEbxG/ktnTrqnLpv4jl089ar3ctWjJ9XnsILmWKUvW/YavBdsW7RsHc5lHfmoxvtoBpUdhHVorryY2ccUkTlXCyKAUAoBQHOuPnS1iFq8VQlKUkfurObltChPrVK4eKkWdNoiKqWVWmt7b8UseKOhoUCAQZB1B6irpzTTTwznPaTiffuNWbPjUFgrAJgqIKUp06SSemntSuZ6zUEdNoW36GErmpsWNnZvb8Nhf8MtAyy20NkISmesCJ996txjqpI52vVdWpKo+LbNmsiIUAoBQCgFAKAUAoBQCgFAKAUAoBQGpi1kH2XGSYDiSmYmJHTnWM460Wia3rdDVjUxnDyfMIse4ZbZzZsiQnNETHOBtSEdWKQuK3TVZVMYy8m5WRCKAguNP8qrUjxI1AnZQP8ADaqWkPgvtRUvfhPuN7AYFsz/AMtJ+Yk1Na/Bj2IlofCj2HuwxNp4rDa82QwqAd/ff1FZUq8Krag84MqdWFTOq84NypSQUAoBQELxTw6i9aCFEpUkyhYE5SRB05gjl6VFVpKosF2xvp2lTWisp71zKY1wPftp7tu5SG9gA88Ex+yEwNNfUVW/L1VsT8Wbx6XspvXnT2/4xb+eSycLcGotVd4tZdd5E/CidykdT+l8oqalQUNr2s1t/pWdytSK1Y+L7erqLTVg1AoDWuL9pshK3W0KOwUpIJ9ATWLklvZLCjUmsxi2upNmwDWREfFuAbkCdBJjWvHJLeeNpbz1Xp6KAUAoBQCgFAKAUAoBQCgFAKAUAoCN4hw8vsLbSYUYI9jMe4ke9V7qk6tJxW8huKbqU3FFXtm75bSLYN5EgQVKEeEaQVZtR6CSPnWtjG5lBUcYXrj+xQSuJRVLGF69bC14NhabdsISZP3lHdR9uXlWzt6EaMdVGwo0VSjhG/U5KKAUAoBQHlLgJIBBI3E6j1r1ppZB6rwCgIvifECxavOp+JKfDpPiJAB+ZFR1ZasG0W7Ggq1xCnLc3t7trOfcL8DpvGxcvurhZIgCVqCSUypS53IJ58taqUrfXWtJnRX+l3a1OhpRWzHYs7diWDpmHWSWWkNInIhISmTJgVdjFRWEcvWqyrVHUlvbyVftHR4GldCoQecxy66RvzNazSi9mPeanSC2R7y3MmUgneB+FbSO5GwW4916eigIPjTEHWLRbrOiwUiYzQCoCQNidRv661FWk4wbRf0ZQp1rmMKm7b1btpl4TxQ3Nq26ogrIIVAgZkkg6H0r2lPXgmzHSFure4lTju4d+0llGNTtUhSSyYbG8Q82lxpQWhXwqGx1j8RXkZKSyiSrSnSm4TWGjPXpGKAUAoBQCgFAKAUAoCv3vFbbalJU29KSR8IExzEq2qhU0hCDacXsKc7yMW00zV/25a/3bnPp/P8Aqaj/AOUp8n4GH/IQ5MyN8bMHdLo1jZJ19lTv5VnHSVJ70zJX1PimT9ldJdQlxBlChINXadSNSKlHcy3CanHWW4z1mZCgFAcxwS/Rb4rfqcOVAS8tRJ38SFaadNImuiuKUq1jRUd+UvNFOElGrLJhSziOKkuJX3NqScgJgZQYgBElZkaqOk5o00rJys7D2WtafH093Yu88xUq7dyNZ129wZ1rO4XmFmCmVFJEkkJCj4Fga6aHzgxIo22koS1VqyXz78b162Hnt0Xt2o6c821d25E5mnkaEGDChIIPI8/auYrUmm6c+xmyt68qc41Yb1tKFh9+9hLxYeSXLdZJQpOunUSdCB8Q8p8zQjKVCWq9x0tWjS0pSVWm8TW9fR9XJ+lf3ny6wV2y0krTLa9CNdjqI+Y9as1HKVNunvxsOWuKdSGtDdJFAxxm7hJus5QCMsls6/uajWP51o7hV8Lpd3d9DSV1Wwuk+n0JnCBiXeN55DYIzFXdwUz+qZnL5b9Kt0Veayzu68bizSVzrLO7uJjAsdNw/dNhICGFpQlWsqOuYn0Ukj2rori16GnTlnbJZ7OXgXoVNaTXIksSvAyy46QSG0KWQNzlBMDzMVXpU3UnGC4tL5mUpaqbIbCr/wDtKwUst933qVpylUwRIBCgBz1mpL+06CpKlnOzs3klncOM41eT8iK7KHybZxBmUOnQ7jMBp8wrX1rW2r9lo3en4JV4yXGPl9sEpx9flqzWlH5x6GkAbyveP3c3vFSXEsQ2cSromiqlzFy3R2vu++CUwplLLbVvmGZLY05kJgFXzP1rKLUcQztwULiuqtaUnvbbN+pCMxtXCVEhKkqKdwCDHrG2x+VYqcXsTMVJPczJWRkV++x5SLtFuEpynLJMz4pGhmN+VUKt3KFdU8bNniU6ly41lDGzZ4lcveKbixxBTd2c1o6oltRAGVJGmWOST4VA66gjz6ynY0bq1UqOyaW3rfX271jZw7PXVlTqYluOhIUCAQQQdQRsRWjaaeGWyDY4g7y9VatJCktJJfcn4VH4UjqZmfQ9DVyVpqW6qzeG37K582RKpmequ8l/tSM/d5095E5MwzR1jePOqOss4LHRz1NfDxzxs+Zmr0wNAY0wX/s3ep78fc57ZvT4daw1462rnaWPytboum1Xq8/DzN+syuYLpaEJUtcZQJJisJuMYuUtxhNxim2Umxw43z5cUkIYQqClOxA+6epMyo+3SNRSpO6qObWI+tn7mtp03cVNZrEfXpl7QgAAAAAaADYCtykksI2iSSwj1Xp6KAUBxnFcHVeYw6ykkJUvxnXRCUpzxpvyGp1M11tG4VvYRqPls7duPXI18oa9Vo7FbMJbQlCEhKEgJSBsABAA9q5SUnOTlLa2X0klhEHxvgJvLbu0ZQ4lQUgkkQdQdRtKSauaPulb1taW7GH67SOtT144RscJYa5b2jTLpSVoBnLtqokAaDYEcqjva0a1eVSG5ntKLjFJnrinC03FstChKgMyDzC0iQQeXT0JqjVgpxaNhYXMqFeM12PsZV+yW/KmnmJkNqSpPQBcyB7pJ/eqC0llOJtvxDRUakKvNNPu+z8CU7QR+RbMgeOPYoVt7ga8qr6U+HHt+jOOv/cXaWdn4R6D8K2UdyLy3FO7NUz9sXzVcrk+e+vsoVuNKv4Uf7V68CC3/q7SY43ey2Fyf+GRy56c/Wqmj461zBdZJW9xmp2b5vsDWbfM7zn/APVXMAcql0rj81LHV5Iwt/hrvNLh4dxil2xEJdAcRr6GPmtUfsmtLT9mrKPM6O8/WsKVXjHY/XcvmeMbV9pxW3t4lu3HfL6Zt0g/9kep6V5P26qjy2ntqvy+j6lbjP2V2es/Ik0Pf4oQT/8AjlA980/j8jUKl/G/9cfU5VS/iu77lhfcypUroCfkKvTlqxb5FyTwmyj8BPjv3B+kjMPOCJ1jfX6mtPo2X6jXNGrsZfqPsL3W6NqUbHiFYk0BMgtAx1zT+G/lWmudt3FL+01dfbcrHUWXiLAmrxktOgdUKjVCo3H8RzrorW6nb1NeHf1mxqQU1hnNrfHryyQvDigF4kJaUD8OdWoTmOoJUMkxlkzoMtdBK1trmSus+zxXPHP68/Ep9JOCcOJ0PhLAE2duGxBcUczq4+JZ39hsPStDe3Tuautw3JckW6VPUjgqFo7/AI8sGAcx9SPs+k/jrWnT/iPXI6ypH/4dY5f/AKOk1dOXOY4AnvMbdc6Ke66hIyc/bl92qNPbXb7Tqrv9PRUY81Hx2nTqvHKlNxu5N7cC0aJCEE94obSN58hMDXUnyrU3E3cVehhuW/11eZrq8nXqdFHct/r1tLXZWiGkBtACUp2A+vvOtbOnTjTiox3F+EFCOqjPWZkKAUAoDl/DZnHXz0L4OvmI+np76Guju9mjYf8AUp0/jPvOoVzhcFAKA1MWuw0y44owEpJ+mg9SdKxnLVi2TW9J1asYLiyi9kFsQl9ZnXu0z5gKJ8tiPnVW0W9m/wDxFNNwj2v54/Zk9x+fyCIAJ7zSevdr8/b3qHSnwl2/RnGX/wANdv7lkZ+FPoPwrYx3Iux3HPeDcXbtLm7tHylrM+paFEgAknYnQAlGRQ9TMc9/fW87ijTrU9vspP125RVpTUJSjLmbfajjbItTbhaFuPFHgBBIQFBRUYOgOWB1J0nWotD203X6VrCWfnux4mVxNauqZeyi7z2akZsxbdUk6AaEBQ29T8qx0zT1a6lzS/Y9tnmOD52gtKZdtr9A1YVlcA5oVy+qk/v1z1wnFqouB0uiJRq06lpL+pZXavSfcfezptTpuL5zNL64SFckpJ0Hlsn9ylum8zfE80xKNNU7WP8AStva/We82+KcNdDqLpj4k/FAJOgIGg1KSCQR/PSteUZqarU96OUuqU1NVYbyMuOILi5R3QaHiOVQTJUR0M6J8yeQNVp3datHo0t/L1sIJXNWqtRIx4hg71kWnmzISB3igPhPMEDdB2ncRypUt6ls1Uj39X2PJ0J0Gpx9fYlf9t28h8Cu+GmXQpKvJSZ0nyny51Z/5KOpu9rw+ZY/Px1d20xcJ4Y446bt6ddUSACon73pB02nppWFlQlOfTT7uvrMLWjKUulmb3GvEybNoBOr7khsRMQPiVqPCNPUkCulsLJ3M9vurf8AsXK1XUXWUnDOz1y4tFXLjrgu3ocRJiBuAuR8SpnlEJGmtberpaNGuqUUtSOx/bqXjt6iCNu5R1nvZa+z/if7S2pl2RcMkpUFbqCTE+ZB0PnB51rdJWXQyVSHuy8PXD7E1CrrLD3oheObFdtet37aZEgq0+8kQQfVuYPkeuvPV4uE1UR12i6sLi1lazfP5Pbs7GWi34ztFN5y6ERuleipiYHImOk1Oq8Gs5NVPRN1Geoo561u+3eUTs6uM2IqWQQXA9A6SoLM6Ryjfy1qpbv9TPab/TMNWyUVwcfLBdeLse7sdy0fyqhqRukHQAcs5nT59K9vbrU/Thvfh9zgbq41fYjv9eJsYBZtWbMOLbStWqyVAc9BqeUx6z1rO2pwt4e00m9+0yoQhQh7TWXvMt1xRbIE95nkwMiSqT5ECPrWU76hHjns2mUrulHj8jZwXF27lBW3mABghQAI0nkTUlC4jWWYklGtGqsxJCpyUUAoCmYPwm81ibt2paCyoOZACc0rUDERAjr6Vtq9/TqWcaKT1ljPLYV4UmqjlwLnWpLAoCo8VYtfsuxbsBbWUEHIpcq5g5TI+Q5anaq1WdSL9lbDc2FtZVaf608SzzS8/XUVe4TiWIkNuNLQ2NTmQppuQNCc3iVqdvFttIqF9LV2NfQ2sHo+xTnCSb7VJ9mzYvDtOicPYQm1YSykzGqlfpKO59OQHIACrlOChHCObvLqVzVdSXd1L14mLifCzcNBKYKkrCgCYBiQQT6Gq95QdaniO/Jrbmk6kMLmSyRpVpFgr3FHCDN7ClFSHAIC0xJA2CgRrGvQ671sLPSFS22LauTIqlGMyL4d7OGLZZWtZeVBCQU5UjMCCSATmVBOp2mrF1pirWjqxWr4swp28YvJ87O+Hri0W+HgA2coScwObLMKAGwgncA17pS8o3EYOG/bnqzwPKFOUG8lwvrRDramnBmQsEKHka00kpLDLtKrKlNTg8NH2ztktIS2gQlIgD+ufOaJJLCPKlSVSTnJ7WZq9MBQCgNH+x7fNn7hrN1yJmRsdt6h/L0s51V8iLoaec6q+RvVMSlexzg9i6uEPu5iUJCSmfCpKVFQBHqTPlV630hVoUnThx+azsIp0YylrMsNUSUo/F3DjybhF/Ypl4EBxsQM42zSVAHQkFJ3mdCJO4srynKk7e4fs8Hy8+4rVabT14by4vsJdbKHEJUlQhSTBHmK08kns4FyE5U5KUXhop172asKUC2662NfCYWIM6Srxc+ZNVXax4M3dPT9ZLE4p+H2IXCcOTaYu0wlRUlMwVfFqwo8gBG9RQhqVlFetheuLiVzo2VWSw3y3e8uZbse4TQ+suJWW1n4tJB0gcxS4sI1ZayeG+84etZxqPWTwzSRwMIyqfIRM5UoT+Kp0jSoI6L5y+SIlo/nLwJK14Rt0iFZ3P21GPkmBG2kcqsQ0fRjv29pNGypLftJm1tUNjK2hKE9EgD8KtwpxgsRWCzGEYLEVgzVmZCgFAKAUAoBQCgFAKAUAoBQCgFAKAUAoBQCgFAKAUBo46tSbZ4onOG1lMRM5TETzrCedV4J7VRdeCluys/MqPZJcAsPInUOTEz4SkAHz1SZOv8ACq9o/ZaNz+IINVYSxsxj5P7l8q2c+c1t1d5j5UNkKInXdNuUnnpr+Gwqkttx65HTzWpofD4/WWTpVXTmBQCgFAKAUAoBQCgFAKAUAoBQCgFAKAUAoBQCgFAKAUAoBQCgPhFAc3xjhG4tHvtGHlWX9ARKRzGUjxo0Gmp+U1SnRlCWtTOnt9J0Lml0V3v58+vPB/JeRgd7QbwDuywgO7Tlc0PLwnWZB3j3rH8zPdjaSLQlq3rqb1e1eZJdnfDrqHHLy4SoOLkJC/i8RlSiOU6D57VJb0mnryKumL6nKEbei9i343bNyRfqtnPCgFAKAUB8oD7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data:image/jpeg;base64,/9j/4AAQSkZJRgABAQAAAQABAAD/2wCEAAkGBxQTEhUTExMUFRMWGRkbFxgYGBgdHBoZHBgdHxsdHCAYHCggIBwoGxoZITEhJykrLi4vGB80ODMsNyguLi0BCgoKDg0OGxAQGzAkICYsLDQvNCwsLCwsLDcsNywsLC0sLCwvLDQsLCwsLCw0LCwsNCwsLCwsLCwsLCwsLCwsLP/AABEIANAA8wMBEQACEQEDEQH/xAAbAAEAAgMBAQAAAAAAAAAAAAAABQYDBAcCAf/EAEQQAAEDAgQDBgMDCQUJAQAAAAECAxEABAUSITEGQVEHEyJhcYEykaEUQrEjM1JicoLB0fAVJCU0shZTY3OSorPC4UP/xAAaAQEAAgMBAAAAAAAAAAAAAAAAAwQCBQYB/8QAPREAAgEDAAYHBgQGAgIDAAAAAAECAwQRBRIhMUFRE2FxgaGx8CIyM5HB4QYUI9EkNEJicvEVglKyJaLC/9oADAMBAAIRAxEAPwDuNAKAUAoBQHwmgNbC79D7SHmyShYlMiDFSVqUqU3CW9GMZKSyjaqMyFAKAUAoBQCgFAKAUAoBQCgPCXUkwFAn1FYqSezJ5rJnusj0UAoDRw3GGLgrDLqHC2YXlOx1+mh120PSpqtvVpJOccZ3GMZxluZvVCZCgFAKAUAoBQCgFAKAUANAVfs0cnD2hIOUuJ020WT/ABrZaWWLqT548iC3+Gi0VrScUAoBQCgFAKAonC+PPu4ncsOO5m097lRlGmRwJEEAcvMzNVKVSTqtN8zf39nRp2NOpCOG9XL55WX4l7q2aAUAoBQFY4jddfdFozIES6qYgEbHSYiDpvIHORrbqU6tToYd5RuJTqT6KHeRb3BDiAlTT2daeWXJPSDOigOf1qCWjZxWYSy/l8tpDKwlFZi8v5FzsErDaQ4QVgeIjrW1pKSglPebGmpKK1t5sVIZigOadmTAbvb1CdEgnTcaOHy056dIrodLS1rak3v+xTt9k5HS654uCgFAKAUAoBQCgFAKAUAoCmdlT02jidfA+4NRG4SrT/q/Ecq22mY4rp84r6le29zvLnWpLAoBQCgFAKAUBzfg6DjF3ETD2g/5yRvP08zVKj8aXf5nT6Sz/wAbS/6/+rOkVdOYFAKAUBX+GxmfvHeZdyeyBH8qo2ntVKk+vHyKlvtnOXXj5Fgq8WxQCgFAc64CSf7SvtIEuRv/AL9UwDHl133677SX8pR7vJFSh8SR0WtCWxQCgFAKAUAoBQCgPDrqUgqUQlI3JIAHqTRvB7GLk8JZZHN8RWilZRcsFWmgcTz251H0sOaLTsblLLpy+TJMGpCoUjslWDau6g/l1f6EVuNNLFaP+K82Vrb3X2l4rTlkUBEYhxLbsrLanJcG6UgqI0mDHPy3qtVvKVN4b29RXqXNODw3tNnDcTS9mypcTlj40lM+k1lRrxq5wmu1GdKsqm5PvN6pyUUAoDnXAgnEr0yDq6JiD+e+o0I6aVTofFl3+Z0ulX/A0V/j/wCpYuMOL2rBIzAuOq+FsGNJ1UowYG/rHqRu7GwndPZsS4nK1aqh2lRtO1RwLT31snulbKQVDSNCMwhXppW0noODi9Se1c8fTcQK6fFHQMDxtm7b7xleYaZknRSSRMKHL8DyrR3FtUt5atRfs+wswnGayhiuNNW8BzNJBICUkmB6VQrXMKONYwq14U/eKvw9xNbsNKz5gpbilKgTqY21nl9DWvtLunSg1Le22Ure5hTi9bfktGE4y1cZu7JOWJkRvWwoXMK2dXgXaVeFXOqSNWCYUBhtrttye7WheUwrKoGD0MHQ+VeKSe4znSnTxrprPNYOecBq/wAVvoG5dJPWH4GnzHtXQ6RX8DS7vIoUfiy7/Mu91j9q3o5cMpI3BcTI9RNaeFrXn7sG+5ll1IrezbtL1t0ZmnEODqhQUPoainTnTeJprt2GSknuM9YHooBQCgFAKAj8exdFqyp5cmNEpG6lHZI/rTU1hUmoRyyzaWs7mqqcf9LmUS2wO5xQ9/cOqQwT4EiYy/qJ5dM5MnzEVUVOdb2pPYdBUvLfRy6KjHMuP3f0W7tNrHOBrRi2cdK3gW0kzmTqqREjJGqso29KynbwjFvaQ2umLmtXjDEdr5P9+Bsdlnf9yvMf7uNGwTJCgTmAgkZYI95rK11sbdxHp7oekWr7/H6d5Gdm3ENvb2zgfdQ2S8ogaxBSkCNOoPOur0raVq1ZOnFv2f3OUt6kYx9p4Oi2d426nO0tK09UkETzGnOtDUpzpvVmsPrLakmsoh+M8VLDEInO4SkQYIEakfQfvCtffVnTp4W9lW8quEMLezcwLCUsNiQC4RKlQJk7geVZ21tGlFc+Jnb0FTj1knVosGK5uEtpK1qShCRJUogADzJrxtJZZlCEpyUYrLfIp9/2kW6TlaQ47uM2iUSPNWv06VXldRW7abqjoGvJZm1Hxfh+5gsu0xpSgFsLSCd0qSrTrqBWKu096Jan4fqRWYzT7U1+5rdmriXLu8dROVUESCJCnFkb843ry22zk0Z6aThbUYS3r6JIjcGYF9jDq3ZKWluKCCTqG1BCAR+iCQqOZJmuyry/K2EVDe0vHa/2ONh7dV59YOo3dqh1BQ4hK0HQpUAQfY1zcJyg9aLwy60nsZyjHm0YViLamFkJcAUW9/CVZVIPODHhJ5piumt5O/tZKqt3Hr4P9yjNdFU9k6TxBYNONLU4hKihCyknSPCefSuOuqUJQcpLcmWK9OEoNyW5Mh+F8DYctkLcbStRJ11GyjGgNVLO2pTpKUll7Sta0Kc6ackWKxw5pme7QlGbeOfrWwp0YU/cWC5ClCHurBC8T8Wotj3TaC9cGIbBjfYEgEydwkAk+UisKtZQ2LazcWOjJXC6ST1Yc368SLVi+LhBcNqyEgTliVQOUB6Z9udYa9fGdVeu8tK20W5avSSz4f8AqYeyT8095qSqYiZBE6fs15abmSfiH4kOx+vEquE4Gb3ELttLq2m8zveFJJzAv6oiYEq19tjXcV7lW1rTk4pvEcZ4bN5xsIa82s8/Mvlr2d2SEhJS4sDmVkc5nwZRzPLnWmnpe5k8ppd375LKtoIrPFPCpw8C8s3VpQ3AUkmSgGAmCBqiYkKB/lsLO/V3+hXSy/H78sYIalLo/agy98KYx9rtW3oAURCwNgtOio8juPIitLe2/wCXrOnw4dhZpT145JeqpIKAUAoBQFAx6L7E0WhJ7tgZnANjoCfxQjTaVVTqfqVVDgjorRuzsJXH9Uti+n1fci/ISAAAAANAByFXDnm23llQ7Tr4ItQ3JCnFpiI0CDmmDvqEj3qtcyxDBudB0de4c+EU/HZ+5l7N9MPQZk5nTvOy1D8BtWVqvYRHpx/xcuxeSIfsbWF2r6cvh73YwRq0ifUadK6TTqca0Xxx9Wc/a+6zJxG2nDLpm6ZPdsvr7t9sfASdQoADQxmOnMDqqcbWTvaMqM9sorMXx7PL1gVF0UlJbnvJHjQ/l7aZCQSZ/eRPtH8K4/SHxKefW1EF778M+txbq2psRQHL+Krl3EL4WTZhtCo3MSnKVrI55dQJ9t6o1W6lTUR1dhTp2Vp+Znva89yXbx+xb8I4LtGAPyKXF6StwZjI5gKkJ9qsQoQjwNLcaVuaz95pcls/33kjdYHbOJyLYaKf2AI8wQJB8xrWbpxe9FeneV6b1ozfzKj2Y2uR29j4AtKEDoEqc+uoqvbLDl65m405UcqdHO/Db71Eq9tcOWeKvBlKFOrccQlCyUhXeFKxz+UwDMTXbzhC4soubwkk21t3ZRxybhVeC2KTjbspJt2JHxJA01HUr5Ty/nWs/wDjKe32peu4n/XfJeu82sD4DbbdFxcuKubiQcy9gobETJJHLWBGgFRXGlJTh0VJaser165mUKCT1pbWWDiEgWr8mB3axPqCK0d08UZdjPbh/pS7DX4SQRaNA9Ff6z9KxslihH1xMbRYoo28avwww68de7QpUdSBoPnVictWLZftqPTVo0+bSKT2Y2HeqdvXfE4VFKTyzKAK1Dz8QTPIAiqttHLc2bzTlbo4wtobFjy2JeGfEv10YQo/qn8Ktvcc/T2yXaUDsfnJcSIjuhGvRc71Us9z7jofxF70P+30Nfs6dP8AaV6I0PeHWN++PT138hXW6UX8JSfZ5HH0PiS7/M6ZXPFwgOPVxh9yf1IHPUkAeupFXdGrN1DtIq3w2Q/ZE2RZLJ+8+4R8kg8z94E+9W9NtO4SXCK+pHar2O8u9acsigFAKAUBz/ha4DeK3iHcqXFqUEEyCoZswAn9TKfbyqnSeKskzo7+Dno+lKntiks9WzGfnkvziwkEqIAGpJMADzq4c6k5PCOZ45mxFdzcICvs9qytLWnxuTKlAb7JBjpl6kVRn+q3Jbkth1NriwjTpSftzknLqW5Lx8yw9mqwqxCBopKlhQkGCo5teWygantX7HYazTkWrpt8UseX0IXsbXCLhomVJKCdtzmB232Hzrp9PQ9qE+Dz9Dm7OWU0Y+1m9Q+WLNtQU93gJSNYJSUpSfM5pj+dNDU5UtavNYjj758D25aliC3lm40w0rYStIlTWpEbpIhXTYgK/drkNJUnUhrJbvI8vaTlDK4G7w/jiH0hJIDo+JJOp/WHUEa6VJa3MascPf62klvXVSPWTFWyycy4C8GJPheiyl0DQ799JEnSSBMDoTVGhsqvPWdTpb2rGm47vZ8th02rxyxp4rijVu2XHlhKR13J6JHM+VYzmorLJ7e3qV56lNZfreVHsuWFJuliRmdmDuBrE9TrvVe125fWbjTq1XTjyieO0bg9dwRc2896kALSDBUlMwU/rCSI56cwAek0XpCNJdFV93h1dvUcvXouXtR3kTg3aW60kN3bC1rRCSR4XJiRnSQBmgE8qtV9DQnLWoywn3rufL5kcblrZJG7e9qaSn8hbrzaeJ0gJBPkgkn6Tymoqeg5Z/UmsdW/xMpXSxsRYrm9W/hpceaLalp8SNTAzxtvqnWPOue0rTjSjUhB5S4ntaTdBtokeGv8qzHNCTy5jy0qG0+DHsJLf4Uew8cV2S3rN9tv41IOUdSNY25xHvUlWLlBpGy0fVjSuYTluT2+RWOy/Fmw0q2UUpczqUkbZwYJ0P3hzG8R5xBazWNU2unbabqKstqwk+r7PmXp5MpI6gj6VaZz8XhpnO+yBf8AmNTszIPL4/6mqdpx7jpfxEvhv/L6GpwLKMavEQACH/We/RH0B122rsNI+1o+m/8AHyZxlHZVff5nUq5wulS7Un8uHrEnxrbToYnxhUf9tbTQ8c3SfJPyILh+wbXZ41lw9iRBUFKPuskfSKi0nLWup+uB7QWKaLHVAmFAKAUAoCvcS8IMXhC1ZkOgRnTzHIKHOPY+dQ1KMZ7XvNjZaTrWq1Y7Y8n9CIR2fFXhevX3WgfgM/8AspQ+lR/lucm0XXptLbTpRjLn/pIt9nYNtNhpCEpbAjKBpB3nrPM85qwopLCNNUrTqT6STy+ZR+ErJ2zxF22CFFhwFSTBygJgoVO0wSg+YTVWlF06jjwN9pCtTu7KFbK1189u9fVdWSDf4ZxFm4eFslxKHFEZ0LQkFBVI1nMmBuRBmRqN+1jfWdWlF1mm0tzT348fW443oakZPV4lv4M4JRaflXCHHyN/uo3nLOpOp8R19NZ1V/pKVx7EdkfF9v7FilQUNr3lurVk5WsT4PbWSppRaUTJ5jcnQTpufLyrXVtHwk8wePIpVbKMnmLwe8DwW4ZcCnLkrbAUMsqMzETPSP6msre2q055lPK7z2jQqQlmUsoiOLODVreN1aKyunVScxTKtIUk7A9Rsd/WWrQbetDedVo/SsIU+guFmPB4zs5NcSML2N5cuVe5GgYmJG5Vp118qjzcesFvV0PnOV/9z3h/A1y+4Hb15QB+JJVmWdNtPAiDrpmHkK9jbzk8zZjV0xb0YaltHwwv3ffgl+zK2CGrgJEAPqA8wlKYOvON/OdqktlhPtKem5udSnn/AMF45LlVk0hrXdg06IdabcH66Uq/EVJCrOn7kmux4PHFPejBbYHbNqzt27KF/pJbSFfMCaznc1prVlNtdrMVCK2pGtxgQLN3Nt4Z91prW3z/AEJd3miG7+C+7zNnh9EWrA/4SP8ASKktlijHsRJQWKcexEhU5KU7iXgVD6i6wpLTijKgUyhRn4tNUq1nMJ1iq1W3UnmOw3dlpmVGKhVWslu5rq611EF/sDfKlK7lBQREFbqtDvoR05z9NKi/LVHvfmXv+atI7Y03nsivEy9k65duIAAyt8yZ1VrroNCDp1HlXtpvZj+IPcp9r+h74Ywt5GM3LimlJbJdhZSQkhSgRCuZ20nkquru69OVhCKks7NmduzqONpxfTN45nRq0JbKF2wqV9laSnm8DMKgQhWX4eZURHXz2rdaDS6aTf8A4/VFW6zqrtLbw9blu1YQRlKWkAjoQkSPnWsupqdaclxbJ6axFLqJCoDMUAoBQCgFAKA0sabUph0IUUqymCDGwn/5UNwm6UtXfgirJum8ciI4GvFLZUlRKsivCTqSkjSTzghQnoBVXR1RyptN5wV7KblBp8CyVsC6KA0H8ZZRcItlLh9xJUhMHUCecRyOk8jU0bepKk6qXsreYucVLV4m/UJkKAUAoBQEbgWDItULQgkhbinDMTKo6AbQBWEIKCwi1dXUriSlLgkvkSVZlUUAoDRxuw79lbQVlzRr6KB/hFQXFJ1abgngirU+kg4mzbMhCEoGyUhI9AIqWEdWKjyM4x1YpFZ4f4rW/ePWy2koCM+VQO+ReWNdyRJkbRUNOs5TcWjc3ejY0baFeMs5xnvWS11YNQYb18IbWskAJSoknbQTXknhZJKUHOaiuLRQ+yFhWS4cVzUhMneUpJVPQ+IaelVLRbGzf/iKa1qcFyb+ez6HQquHOCgFAKAUAoBQCgFAUDtAxq4RctMW63EqyhcIElZKiAIgyBl1Hn6VTuKklJRidFoi0oToTq1ksZxt4bPDea9qq4bxdBcC5dSkqSCoogtDOBOmVK0qPtXi1lW28SSaoT0bLUx7LfLO/Z3tYOh3CZQodQfwq3L3WcxLcyodnR0eAUSkd3lBjQHNp1nr/QrVaL/q7vqa7R/9Xd9S51tzZEajG2i/9nBJWJ5eGQJKZ6x+FV1c03V6NbyFV4Op0a3lS7QXu6vsOcA++ZMgQkLQFHX9Vaq6PRkde2rQ6vo8eKI67xOLL/WkLQoBQCgFAKAUAoBQCgFAc44ywG4ZufttpmOYyrKMxQrLlnLzQQTO8a+opVqcoy14nTaNvKFah+Vr479mVv38GuB4t+01wSly2QpY0OVxSRMTsUKj0kx1ort8UZS/D8G8xqNLrSfjlGnivGFzfpVbMMRmjMEErJBEiVADKnqY5b61jKvKotWKJqGi6FlJVqs927Ozw25frgX7hPCDa2yGlEFeqlkbZlGSB5DQDyFW6UNSODnb+6/M13UW7h2ImKkKYoBQCgFAKAUAoBQGo/iTSHm2VLAddCihOsqCdVeXz316VLGjOUHUS2LGe8xc0mo8zUx7HkWvdZ0qPeuBAiNJMSZO2o2qtUqKGM8S9aWc7nX1X7qz9iQvFQ2snYJUfpXtR4i31FGbxFsqXZynR4zJ8APQfEY11O8z51rNFr3n2fU1+j173d9Tb4ox8gFlg/lDoVyPCToAnqsnTy/CS7vMexT38/26zO5usexDf68TNwtgJaAdd1eI2nRAO46Zup9vM52dp0ftz97y+5na22p7Ut/kV3tjQQ0w4kSUqWny8aRvqOnymus0E1rzi+S8DK63Jl8w657xptwbLQlX/UkH+NaWrDUm48m0WYvKybFYHooBQCgFAKAUAoBQCgFAaeJ92htbq0JUEIUoyBskE8/SsZYSbZNQ15TjCLxlpfM1uGcTTc26XUoDclQKZBgpUU8gNNOlY0pqcckt9byt6zpyecY29u0lakKgoBQCgFAKAUAoBQCgKBxS5OM2KBMhIPlqpU/QfUVvLNY0fVfrgVaj/WiZe1gkMsrH3XCfP4Z09YjeuYu/dR1P4fw6s4vii14u9/dXVj/dKI90mKkuJYoyfUznLj2YS7Gc8w++e7p1tkZRGZZSlUhITqJmAPl761oqdSooOEO14NNTnNRcYd5YuBcMZy98NXQSCD93YyB1Igz7DnN/R1Gm1r8fIu2VKGNfj5FwramwKP2utTZoUfuvJJ25oWOfmQfatxoSWLhrnF+aK10vY7yQwTG22MNtnXlEDIhAgSSQIG3kJnbSqGkpRp3E88/Mu2NtUucQprLx5Fgw+9Q82l1tWZCxIP8A8OoM6RVWMlJZQq0p0puE1ho2K9Iz4pQAkmANzQ9SzsRz3Fu00JcKGGc6RMLWqM0fopAmPM/KqcrvbiKOiofh9uGtVnh8kt3a/XaTfCPGbd4e7Ke7eAnLMpUOqTAn0qWlXU9nEo6Q0VO1WunmPPl2otFTmqFAKAUBpXmLMNEJdfabUdgtaUk+xNSwoVZrMIt9ibMXOK3s2mXkrGZKgodQQR8xUcouLw1g9TzuNPHz/dbjf805tv8AAdvOo6nuvsLNp8eH+S8ylcHcHWr9o264hRcJX4gpQ2UoDTYfLeq1GhCUE2b3SWlLmhcypwezZswuSPmLLuMKcbWl9x61USCh05iCIOUKJmSmSI/RMivJ61F5TyhbqhpODjKCjUXFbM9eO3f4M6BbPpcQlaTKVpCknyIkfSrieVlHOTg4ScZb1sMtemIoD4DQH2gFAKAUAoDmt0vvOIW4BPdjKZ2ADClaa66rroILU0U88f3S+hTe2uvXAk+1dsG2amR+VAGsalCxyB/qK5W791dp1X4flivL/H6olbx8qwwLBAKmGzInmE+/OvLh/wAM31Gh0nHUdWPJvzHAyB9mPhAClq5bjTeo9HJdE+1lOxX6feQ5UcPvDt3DsSdoT7D7p2HQ+dVc/lK/9r8vt5Ff+Wrf2v14F5Brcm0Kz2kNZsPd30LZ03/OpB3IGxNbHRUsXUe/yZDcLNNkbwjhybvBkMubw4AdZSsLVBE68/cEjY1hpmmpXM1zx5Is6MuZW8o1I8N/WuRWeEeI3mWjastlTjih3YJB7vMDm0jU7HXQHMTAEHQUqsorVR2OkLCjVqKvUeIpbevG71v3JGfHMLubBbV0u4U4tSjmUc0JUBISYPiSoZtIHwgQJr2cJ02pZIrW5t72MqChhJbFs3bs9TWz5lk464iCbFBb1NyBEckRK5jyIT+9U9er7CxxNZoqxbupa/8AR57l+/cbXZ3gaWLVDhSO+dSFKVzCSPCkTqBGsdSayt6ajHPFkOmLuVau4J+zHZ+7K32jtfZbpi5a8JUSogaDOggT5lSVgHqE+tQXC1JqSNpoaX5m3nQqbUtnc8+TWV2ltxHF8lxbkuBDK0KUoGIjKSDPrFK9dwrQ24i08nGXE3SrqLezbkjnOK33XCm2ZCkidSCSRIGbw6Ab9aru+q1JYpR+v+iu7ypOWKcTbwbiJzvQxdICHD8JAUAT0gz8wY9KloXk9fo6qwySlcy19SqsMy8d46bS1K0fnVkIb0J8R56dEgnXSYroNHWquK2rL3VtZYrT1I7N5U8N7Ly42F3L60uqhSgNSDv4lKJJVtJHzO9bOtptRlq0orVXrYuXrqII22VmT2kfiXC95hixcWzqVN5iXFCUkZuS0SQUzAnWDG29T0r23vo9FVjh8OPyfBmEqU6XtRZeLLHU3mGuvAAHunAtI1yqCDI+UGOhFc7pC2dvOUHuxs60bOwqa9Wm/wC5eaPHZmqcPb/ac/8AIrfzqjbfDRstN/zkuxeSIPtTxdCgi2SoFYVmVzA8JAToZzHNMDaPSobqaeIov6BtZxcq0tiawvmnns2F1wC1LNqw2r4kNoSrXmEifrVqmtWCTNFd1VVrzmtzbZE3nEa3HO5tEd4rmszlHmNgRvqSNtAao1LyU5alBZfPgaqd1KUtSkskZxJcXbaAhx5B70EFCQAYkbHKDziP/tV7qdxCOrOS28EQXEq0Y6spb+Ra8Esiyw22TKkjxH9Y6n6mtnb0uipqJfoU+jgom9UxKKAUAoBQHLMKXPELkj7zmU9IZAOx9tddvOukrLGi493mUo/HZZe1BM2Xo4j6yP41yd17h02gni67mfW1E4OnTMQykaxumAZ5cqhr/wAq+w1em1irWxzfmbvAyptfRa49JkR5a00f8HvZr7L4XezZ4nwv7QwoJ/OJkoPnGo9xp8jyqS7odLT2b1u9dZnc0ekh1rcaPBWKlxstLPjROXbVHLbpMeWlQaPr68dSW9eX2IrKtrR1HvXkbHHKZw+55Q2TPpr1HSt7o94uYdpZre4yI7JdLHL+i4sDWYEJI/H22q1pr+ZzzS+pHbe4QvZeyBd3BI8QSYJGv5zXWOZGvtXN2q9tnZadk3b0+WfoWvtCtQ5YOgj4cih7LE+mk61YuFmmzUaIqal3DryvmmcwwnvL123tyQUJlGgMhBUVOa9cpga8h70Y5qNROqruFpTqVlve3vwkvHzZ3ECtocEc37W5U5bJHJLuxgmSiAI/Z9NBVK73rvOo/D2yFR9cfDP7kxxDYLcdtmAUg5NzOmXcwNNgd+cVWvabnVhBcjib5OrXSXHJZcKw5DDYbbGg3PMnmT51saNGNKOrEtUqUacdWJXe0FohLLqQcyVkSOQImT0gpGtUNJx2Rmt+fv8AQp362RkuZHcePAuYY+uQ2HUqVp4QSWyCroAAoz5V1Wh5OpQq6u9w+j+xLUlrKEn63F/rUlsj+Icv2W4z/B3Tmb0yGantc9NDV35XmYVPdeeRz3gBZGGX61fDlc+9I/MmeW8Rr6VsvxDhSX+LMtEJuvBf3R80a3DvDl5cMI7t7urdRMgOuAmDB8IEbiuVp0qko7Hs7Ts7y/tKFVqcMzWP6V5lw4d4Hat1pdWe9eT8JiEpnynU67mas07eMXl7WaS90xVrxcIrVi/m+/8AY2eOL5TbASkwXDlnygz8zA9/OoNIVXCnhcTnL2o4wwuJu8OYSm3ZCQPEqFLPUxt6DYCprWhGjTxx4ktvSVOGPmVxtz7ZiKVJhTLU7zoUHQj1XHtNa9S/MXSa3L6fcpqXT3GVuX0+5eK3JsxQCgFAKAUBUcL4RW3iTt4pxKkKzlCdcwK4kHlAg+vlW0rX8Z2kaCWGsZ7iCNFqo5ZMnaaP8Pc/aR/rA5+taO5+Gze6E/nI9j8jBg/iwYcvySxp+qpQnT0qGe21fYypp6OK9VetyZu8A/5aNYCzBMa+FJ0jlJNY6Nf6T7f2NPY/D7yyVsC6UPiiwXavi7ZgBR8RjRKoO8cj16mOlaa7pSoVOlh/p/c1dzTlSn0kPX+yevHftlg8Eg5ltLTlEyF5NhtOpEda3WjrlSnCryaz9S7GarUm0QfZK2tNu8lSFoT3uZOYEboTMSAeXz+Q3GmnGVWLTT2cO1mNtnVeTQ7Nlf326Ep0CthB/OnU/X5VzNt78jsNNL+Fpd3kW/jNsqsbgJmchiNxGs6dN/arFZZgzTaNko3VNvmVTspwaAu6UIkZG/MbqV58gD5KqC1h/UbfT91nFBdr+i8/A6LVw5opHG3Dj9zdMLQkKbSAlRzAZfHKiZIOogCJ51Vr0pTmmtxvdGX9G3t6kZPEnu2b9mz08Ehibn+JW6f1Cd9Ro59N9ar1n/GQXV+5ylR/xMV1fuWetkXiscfO5WW/Nwc45E6+Va3Sb/Tj2/RlG/8AcXafcQwT7ZhqGfhWW21IPILCQR10OoO+hNbbRNy7fo59Sz2EsYa9BLqRAYNx99nH2a+bdS614c0DxAbE5iJ05iZ3863VfRXTPpbdpxfr1yMYXGr7M95i4r42RdMm2sgta3SlJJTGhI8IB1JUPKIzc6ystGyoVOlr4SXX493ng8q11JaseJO2+C/ZMKdZJlZacKyB95SDyG8CB55a02krn8xOU1uxhdhstGQ1K9Nf3LzNzgBMWDHov/yKqlb/AA0XNLvN5Pu8kWGpjWkDxhhK32k93BWgkgHmCkgx56g+1Ur6hKrD2d6Kt3RdSHs70RF1iN2+13QZKNIcUQpMpghWqgAn0BJqpOvcVYamrjm9vpFaVWtUjq6uOZk7PrfRxwjTRCTziST/AOtZaMh70+714HthHfIuNbY2QoBQCgFAY1PJCggqSFEEhMiSBuQN4rzK3GShJrWxsMlemJVu0pwCxX+spAGuvxTp5wDUFz8M22hI5u12M2eA2stgwI3Cj/1LUf417QX6aItLS1ryfd4JIn0JAEAADoKlSS3GuSwfa9B4daCgUqAUk6EHUEV5KKksPceNJrDMdnaIaTkbSEJ6AVjCnGCxFYR5CEYLEUZ6zMiEwThhq2edeQpZU6TIURCQVFRAgA7nnP4zFCkoNtcS/daQqXFONOSWI8uPDb9sE3UpQAoBQCgMC7RBWlwpBWkQlXMDX+Z+ZrB04uSm1tRi4RctZraZ6zMjw42FCFAEdCJ/GvHFSWGjxpPee69PTWvsPaeGV1ptwdFpSof9wqSnVqU3mEmux4PHFS3o17DAbZhWdm3ZbXEZkoSDHSQJis6l1WqrVnNtdbMY04x3IxcWn+5XP/Jc5T908qqVvcfYX9H/AM1T/wAl5mLgkEWNvJklEz1kk/x3ryj8NGek3m7qdpN1KUBQEbxG/ktnTrqnLpv4jl089ar3ctWjJ9XnsILmWKUvW/YavBdsW7RsHc5lHfmoxvtoBpUdhHVorryY2ccUkTlXCyKAUAoBQHOuPnS1iFq8VQlKUkfurObltChPrVK4eKkWdNoiKqWVWmt7b8UseKOhoUCAQZB1B6irpzTTTwznPaTiffuNWbPjUFgrAJgqIKUp06SSemntSuZ6zUEdNoW36GErmpsWNnZvb8Nhf8MtAyy20NkISmesCJ996txjqpI52vVdWpKo+LbNmsiIUAoBQCgFAKAUAoBQCgFAKAUAoBQGpi1kH2XGSYDiSmYmJHTnWM460Wia3rdDVjUxnDyfMIse4ZbZzZsiQnNETHOBtSEdWKQuK3TVZVMYy8m5WRCKAguNP8qrUjxI1AnZQP8ADaqWkPgvtRUvfhPuN7AYFsz/AMtJ+Yk1Na/Bj2IlofCj2HuwxNp4rDa82QwqAd/ff1FZUq8Krag84MqdWFTOq84NypSQUAoBQELxTw6i9aCFEpUkyhYE5SRB05gjl6VFVpKosF2xvp2lTWisp71zKY1wPftp7tu5SG9gA88Ex+yEwNNfUVW/L1VsT8Wbx6XspvXnT2/4xb+eSycLcGotVd4tZdd5E/CidykdT+l8oqalQUNr2s1t/pWdytSK1Y+L7erqLTVg1AoDWuL9pshK3W0KOwUpIJ9ATWLklvZLCjUmsxi2upNmwDWREfFuAbkCdBJjWvHJLeeNpbz1Xp6KAUAoBQCgFAKAUAoBQCgFAKAUAoCN4hw8vsLbSYUYI9jMe4ke9V7qk6tJxW8huKbqU3FFXtm75bSLYN5EgQVKEeEaQVZtR6CSPnWtjG5lBUcYXrj+xQSuJRVLGF69bC14NhabdsISZP3lHdR9uXlWzt6EaMdVGwo0VSjhG/U5KKAUAoBQHlLgJIBBI3E6j1r1ppZB6rwCgIvifECxavOp+JKfDpPiJAB+ZFR1ZasG0W7Ggq1xCnLc3t7trOfcL8DpvGxcvurhZIgCVqCSUypS53IJ58taqUrfXWtJnRX+l3a1OhpRWzHYs7diWDpmHWSWWkNInIhISmTJgVdjFRWEcvWqyrVHUlvbyVftHR4GldCoQecxy66RvzNazSi9mPeanSC2R7y3MmUgneB+FbSO5GwW4916eigIPjTEHWLRbrOiwUiYzQCoCQNidRv661FWk4wbRf0ZQp1rmMKm7b1btpl4TxQ3Nq26ogrIIVAgZkkg6H0r2lPXgmzHSFure4lTju4d+0llGNTtUhSSyYbG8Q82lxpQWhXwqGx1j8RXkZKSyiSrSnSm4TWGjPXpGKAUAoBQCgFAKAUAoCv3vFbbalJU29KSR8IExzEq2qhU0hCDacXsKc7yMW00zV/25a/3bnPp/P8Aqaj/AOUp8n4GH/IQ5MyN8bMHdLo1jZJ19lTv5VnHSVJ70zJX1PimT9ldJdQlxBlChINXadSNSKlHcy3CanHWW4z1mZCgFAcxwS/Rb4rfqcOVAS8tRJ38SFaadNImuiuKUq1jRUd+UvNFOElGrLJhSziOKkuJX3NqScgJgZQYgBElZkaqOk5o00rJys7D2WtafH093Yu88xUq7dyNZ129wZ1rO4XmFmCmVFJEkkJCj4Fga6aHzgxIo22koS1VqyXz78b162Hnt0Xt2o6c821d25E5mnkaEGDChIIPI8/auYrUmm6c+xmyt68qc41Yb1tKFh9+9hLxYeSXLdZJQpOunUSdCB8Q8p8zQjKVCWq9x0tWjS0pSVWm8TW9fR9XJ+lf3ny6wV2y0krTLa9CNdjqI+Y9as1HKVNunvxsOWuKdSGtDdJFAxxm7hJus5QCMsls6/uajWP51o7hV8Lpd3d9DSV1Wwuk+n0JnCBiXeN55DYIzFXdwUz+qZnL5b9Kt0Veayzu68bizSVzrLO7uJjAsdNw/dNhICGFpQlWsqOuYn0Ukj2rori16GnTlnbJZ7OXgXoVNaTXIksSvAyy46QSG0KWQNzlBMDzMVXpU3UnGC4tL5mUpaqbIbCr/wDtKwUst933qVpylUwRIBCgBz1mpL+06CpKlnOzs3klncOM41eT8iK7KHybZxBmUOnQ7jMBp8wrX1rW2r9lo3en4JV4yXGPl9sEpx9flqzWlH5x6GkAbyveP3c3vFSXEsQ2cSromiqlzFy3R2vu++CUwplLLbVvmGZLY05kJgFXzP1rKLUcQztwULiuqtaUnvbbN+pCMxtXCVEhKkqKdwCDHrG2x+VYqcXsTMVJPczJWRkV++x5SLtFuEpynLJMz4pGhmN+VUKt3KFdU8bNniU6ly41lDGzZ4lcveKbixxBTd2c1o6oltRAGVJGmWOST4VA66gjz6ynY0bq1UqOyaW3rfX271jZw7PXVlTqYluOhIUCAQQQdQRsRWjaaeGWyDY4g7y9VatJCktJJfcn4VH4UjqZmfQ9DVyVpqW6qzeG37K582RKpmequ8l/tSM/d5095E5MwzR1jePOqOss4LHRz1NfDxzxs+Zmr0wNAY0wX/s3ep78fc57ZvT4daw1462rnaWPytboum1Xq8/DzN+syuYLpaEJUtcZQJJisJuMYuUtxhNxim2Umxw43z5cUkIYQqClOxA+6epMyo+3SNRSpO6qObWI+tn7mtp03cVNZrEfXpl7QgAAAAAaADYCtykksI2iSSwj1Xp6KAUBxnFcHVeYw6ykkJUvxnXRCUpzxpvyGp1M11tG4VvYRqPls7duPXI18oa9Vo7FbMJbQlCEhKEgJSBsABAA9q5SUnOTlLa2X0klhEHxvgJvLbu0ZQ4lQUgkkQdQdRtKSauaPulb1taW7GH67SOtT144RscJYa5b2jTLpSVoBnLtqokAaDYEcqjva0a1eVSG5ntKLjFJnrinC03FstChKgMyDzC0iQQeXT0JqjVgpxaNhYXMqFeM12PsZV+yW/KmnmJkNqSpPQBcyB7pJ/eqC0llOJtvxDRUakKvNNPu+z8CU7QR+RbMgeOPYoVt7ga8qr6U+HHt+jOOv/cXaWdn4R6D8K2UdyLy3FO7NUz9sXzVcrk+e+vsoVuNKv4Uf7V68CC3/q7SY43ey2Fyf+GRy56c/Wqmj461zBdZJW9xmp2b5vsDWbfM7zn/APVXMAcql0rj81LHV5Iwt/hrvNLh4dxil2xEJdAcRr6GPmtUfsmtLT9mrKPM6O8/WsKVXjHY/XcvmeMbV9pxW3t4lu3HfL6Zt0g/9kep6V5P26qjy2ntqvy+j6lbjP2V2es/Ik0Pf4oQT/8AjlA980/j8jUKl/G/9cfU5VS/iu77lhfcypUroCfkKvTlqxb5FyTwmyj8BPjv3B+kjMPOCJ1jfX6mtPo2X6jXNGrsZfqPsL3W6NqUbHiFYk0BMgtAx1zT+G/lWmudt3FL+01dfbcrHUWXiLAmrxktOgdUKjVCo3H8RzrorW6nb1NeHf1mxqQU1hnNrfHryyQvDigF4kJaUD8OdWoTmOoJUMkxlkzoMtdBK1trmSus+zxXPHP68/Ep9JOCcOJ0PhLAE2duGxBcUczq4+JZ39hsPStDe3Tuautw3JckW6VPUjgqFo7/AI8sGAcx9SPs+k/jrWnT/iPXI6ypH/4dY5f/AKOk1dOXOY4AnvMbdc6Ke66hIyc/bl92qNPbXb7Tqrv9PRUY81Hx2nTqvHKlNxu5N7cC0aJCEE94obSN58hMDXUnyrU3E3cVehhuW/11eZrq8nXqdFHct/r1tLXZWiGkBtACUp2A+vvOtbOnTjTiox3F+EFCOqjPWZkKAUAoDl/DZnHXz0L4OvmI+np76Guju9mjYf8AUp0/jPvOoVzhcFAKA1MWuw0y44owEpJ+mg9SdKxnLVi2TW9J1asYLiyi9kFsQl9ZnXu0z5gKJ8tiPnVW0W9m/wDxFNNwj2v54/Zk9x+fyCIAJ7zSevdr8/b3qHSnwl2/RnGX/wANdv7lkZ+FPoPwrYx3Iux3HPeDcXbtLm7tHylrM+paFEgAknYnQAlGRQ9TMc9/fW87ijTrU9vspP125RVpTUJSjLmbfajjbItTbhaFuPFHgBBIQFBRUYOgOWB1J0nWotD203X6VrCWfnux4mVxNauqZeyi7z2akZsxbdUk6AaEBQ29T8qx0zT1a6lzS/Y9tnmOD52gtKZdtr9A1YVlcA5oVy+qk/v1z1wnFqouB0uiJRq06lpL+pZXavSfcfezptTpuL5zNL64SFckpJ0Hlsn9ylum8zfE80xKNNU7WP8AStva/We82+KcNdDqLpj4k/FAJOgIGg1KSCQR/PSteUZqarU96OUuqU1NVYbyMuOILi5R3QaHiOVQTJUR0M6J8yeQNVp3datHo0t/L1sIJXNWqtRIx4hg71kWnmzISB3igPhPMEDdB2ncRypUt6ls1Uj39X2PJ0J0Gpx9fYlf9t28h8Cu+GmXQpKvJSZ0nyny51Z/5KOpu9rw+ZY/Px1d20xcJ4Y446bt6ddUSACon73pB02nppWFlQlOfTT7uvrMLWjKUulmb3GvEybNoBOr7khsRMQPiVqPCNPUkCulsLJ3M9vurf8AsXK1XUXWUnDOz1y4tFXLjrgu3ocRJiBuAuR8SpnlEJGmtberpaNGuqUUtSOx/bqXjt6iCNu5R1nvZa+z/if7S2pl2RcMkpUFbqCTE+ZB0PnB51rdJWXQyVSHuy8PXD7E1CrrLD3oheObFdtet37aZEgq0+8kQQfVuYPkeuvPV4uE1UR12i6sLi1lazfP5Pbs7GWi34ztFN5y6ERuleipiYHImOk1Oq8Gs5NVPRN1Geoo561u+3eUTs6uM2IqWQQXA9A6SoLM6Ryjfy1qpbv9TPab/TMNWyUVwcfLBdeLse7sdy0fyqhqRukHQAcs5nT59K9vbrU/Thvfh9zgbq41fYjv9eJsYBZtWbMOLbStWqyVAc9BqeUx6z1rO2pwt4e00m9+0yoQhQh7TWXvMt1xRbIE95nkwMiSqT5ECPrWU76hHjns2mUrulHj8jZwXF27lBW3mABghQAI0nkTUlC4jWWYklGtGqsxJCpyUUAoCmYPwm81ibt2paCyoOZACc0rUDERAjr6Vtq9/TqWcaKT1ljPLYV4UmqjlwLnWpLAoCo8VYtfsuxbsBbWUEHIpcq5g5TI+Q5anaq1WdSL9lbDc2FtZVaf608SzzS8/XUVe4TiWIkNuNLQ2NTmQppuQNCc3iVqdvFttIqF9LV2NfQ2sHo+xTnCSb7VJ9mzYvDtOicPYQm1YSykzGqlfpKO59OQHIACrlOChHCObvLqVzVdSXd1L14mLifCzcNBKYKkrCgCYBiQQT6Gq95QdaniO/Jrbmk6kMLmSyRpVpFgr3FHCDN7ClFSHAIC0xJA2CgRrGvQ671sLPSFS22LauTIqlGMyL4d7OGLZZWtZeVBCQU5UjMCCSATmVBOp2mrF1pirWjqxWr4swp28YvJ87O+Hri0W+HgA2coScwObLMKAGwgncA17pS8o3EYOG/bnqzwPKFOUG8lwvrRDramnBmQsEKHka00kpLDLtKrKlNTg8NH2ztktIS2gQlIgD+ufOaJJLCPKlSVSTnJ7WZq9MBQCgNH+x7fNn7hrN1yJmRsdt6h/L0s51V8iLoaec6q+RvVMSlexzg9i6uEPu5iUJCSmfCpKVFQBHqTPlV630hVoUnThx+azsIp0YylrMsNUSUo/F3DjybhF/Ypl4EBxsQM42zSVAHQkFJ3mdCJO4srynKk7e4fs8Hy8+4rVabT14by4vsJdbKHEJUlQhSTBHmK08kns4FyE5U5KUXhop172asKUC2662NfCYWIM6Srxc+ZNVXax4M3dPT9ZLE4p+H2IXCcOTaYu0wlRUlMwVfFqwo8gBG9RQhqVlFetheuLiVzo2VWSw3y3e8uZbse4TQ+suJWW1n4tJB0gcxS4sI1ZayeG+84etZxqPWTwzSRwMIyqfIRM5UoT+Kp0jSoI6L5y+SIlo/nLwJK14Rt0iFZ3P21GPkmBG2kcqsQ0fRjv29pNGypLftJm1tUNjK2hKE9EgD8KtwpxgsRWCzGEYLEVgzVmZCgFAKAUAoBQCgFAKAUAoBQCgFAKAUAoBQCgFAKAUBo46tSbZ4onOG1lMRM5TETzrCedV4J7VRdeCluys/MqPZJcAsPInUOTEz4SkAHz1SZOv8ACq9o/ZaNz+IINVYSxsxj5P7l8q2c+c1t1d5j5UNkKInXdNuUnnpr+Gwqkttx65HTzWpofD4/WWTpVXTmBQCgFAKAUAoBQCgFAKAUAoBQCgFAKAUAoBQCgFAKAUAoBQCgPhFAc3xjhG4tHvtGHlWX9ARKRzGUjxo0Gmp+U1SnRlCWtTOnt9J0Lml0V3v58+vPB/JeRgd7QbwDuywgO7Tlc0PLwnWZB3j3rH8zPdjaSLQlq3rqb1e1eZJdnfDrqHHLy4SoOLkJC/i8RlSiOU6D57VJb0mnryKumL6nKEbei9i343bNyRfqtnPCgFAKAUB8oD7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6" y="208559"/>
            <a:ext cx="1394692" cy="143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28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9592" y="1886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 smtClean="0">
                <a:latin typeface="Comic Sans MS" panose="030F0702030302020204" pitchFamily="66" charset="0"/>
              </a:rPr>
              <a:t>All parents can help by…</a:t>
            </a:r>
            <a:endParaRPr lang="en-GB" i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745" y="1848031"/>
            <a:ext cx="777686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Reading to their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Looking at print in the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2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Talking about the pictures in books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omic Sans MS" panose="030F0702030302020204" pitchFamily="66" charset="0"/>
              </a:rPr>
              <a:t>Making reading fun!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AutoShape 4" descr="data:image/jpeg;base64,/9j/4AAQSkZJRgABAQAAAQABAAD/2wCEAAkGBhMSERUUEhQWFRUWGBgYGBgWGBgXGBwXGBgXFxgXGhgXHCYeHB0jHBQXHy8gJCcpLCwsFx4xNTAqNSYrLCkBCQoKDgwOGg8PGiwkHiQsLCwsLCosLCwsKSksLCksLCksLCksKSwsLCwsLCwsLCwsLCwpLCwsLCkpLCwpLCwpKf/AABEIAKIA8AMBIgACEQEDEQH/xAAcAAABBQEBAQAAAAAAAAAAAAAFAAMEBgcCAQj/xABFEAABAgMFBAYGCAQFBQEAAAABAhEAAyEEBRIxQQZRYXETIoGRobEHMkLB0fAjUlNicpLh8RQzsrMkNWNzghUXQ1SiNP/EABoBAAIDAQEAAAAAAAAAAAAAAAMEAQIFAAb/xAAmEQADAAICAgIBBQEBAAAAAAAAAQIDERIhBDFBURMUIjJhkaFC/9oADAMBAAIRAxEAPwCF6VNsrbIvSdKkWqbLlpEtkpUwDoBLU1ip/wDcO8v/AHZ/5v0gn6Zf84n/AIZX9tMUuvKKsIl0WH/uJef/ALs/tV+keK9I15DK2Tz/AMh8IrShuFdI663A+EccX3Z30wW2QvFMmKng0KJhftBFQfCN02b2nl22QmbKND6wOaVapPGPk1ZUFAhvfGheifaMyrbLQokImEpZ/aIpTKvuER6ZbSaNd9IttmyrKJkqYqWUrAOEs4UD7wIyuTtvbXY2mb+aNZ2zudVrscyVLWEqopJzSVIrhLaHLg8fPiLxZTTklB35jvEKeRNb2hvxXCWqL5J2vtZH/wCiZ+aHxtZavt5nfFVs1qFGLxOXekuUHV3CpjJp5N6TZqccet6RYk7SWv7eZ+aJiL9tOtomfmjP5m1C5v8AKShI+spQ8hEq7ZilVxFR3+4DdBUssL9z/wCi7UU/2ovMvaG0fbTO+Ojfk9WIdPMBIZJxZHfAETWlk5NvMC5l9sRWrwxiyV12BrGvokStr7cQtCrTNCkuQcVaZp98SrNtLbVSg9pmgua4i8CLyWEzRMTkqpHFogT71wpKWJGjZtGjkz61oRjDt9lpl7R2zM2qYR+Lzhi2bdWkKYWiYNxxRVLPbFEDAKGtVacAdaw4izqU74c8hTkHaFHkt+2G/HKLXZ9u7SXBnzAr8dGh6y+kKfVpkxZB1WGO9ninTJC1dUKSedct3dEJdnLhlYnqC78CKZcolNv5I4r6NQs20toXnOmppUYsnyY5Zx3Ydo7QoFK568Rdi7EVI8xFMuO1zE+q6kgOQsGj6cvhB0oKlYkhj804wzgz8a1QHLi2uidbdprUE/zpgUgsoPQjRUWq4NrFTZQWSS1FDUHfFGtysWFW+kMXHbjInYD6q+7nGq1LYl2jaLJbgsUMPGZWM+sd7FKmB1flFlsl+hVF9494gN4HPaCTafsOFZjwzDDCZvdHQWIXC6HUzTDiJjwyiGZaylUcRrZ89+mX/OJ/4ZX9tMU6W2tYufpjS97z/wAMr+2IpxHlA6CT6GZxrp3aw0skV8IdKTHLRKKtHEsv+2+H7OspVq+jfObwyoMdd/KDNzXUZh5V/bfEXSlbZaZbekbL6J71UuQUqWZii8xTuWJUBhL669sZptzs6E2ycEukYyRU5GvvjVNibuTZ7OlTkqUmr6VNG8d8Rdv7kkz5K53WRNQmikt1mySoHPzitRVSnPsNFTFNV6MfsVhUn2i0H1XalaetUc84HWKSU+sXJJY70jhpyg+FJEsFRYa1jL8h1Nafs08PGp3PoGSrhkgvgAgvZShA0AiuXpaUrViRRIDPk53gZmBk2YsA9ZQ4P5xH4aye6LfkmfSLNfO0KA4TpFUFtUuZEG02itT+kT7uwgPl4U+Wh2cSxyIPI7f9B5IWqWHDmg73+ED1KZbIpvVw4aiOrRb1rGFBJA0Hm8KW4DihrlvatNYCt/IR6+BTlBCRmCSag5tmN+seWRKy3WOJ3Z9DuMQVgzlb+PnT5yggLMZaQAcvkNF3qVr5KJOu/gkHAWqvEmrbzzBppnHt1WVIU8xgCMTVGIOag99I4ROU4KkgvRxT948n2sFOBihn5b6cDFN/COc/Iast9JSQwajdXJTnSrCDkq1Athdjwdvg0UuwAMd6asRkWenCLBd94g5ilH3lywPbA669ENBydZSU0ru0L7orc5RyJYg0Pug/ZJuIFyygNKHUBXc0BLyUCncoHM6jUdkaPjZ2+mJ5ceidd96k1OYDQWsl6d8UpFq74lybwpxjVnJ9ibRqF1X+ciXTlyiwz1OkKSX5Rj1mvJQoKcYsV17Url0zTuMZ3keXinJx/wBHsOC6jkaFZrY8SZoqDFTs9+S1VBbhDlq2icpQD1cSQTvOIBhBNy1tFGmmZP6Yv82n8RK/tiKaliC8Xv0tSAq9Z1HLS9fuJir2axJGde2n6wpeRLYfHDeiHIsExfqAHvidL2VmFic9wHy0Wu6rFhAb4QWwcIysvnUnqR+PGnXZW7v2MBYzWJ3aDdFuui6pUgMhIHFq98MykHWJBm9U4GKtBx48IFOW7fZeomfQWu61nCpzQLITyDe94A7c29YlowVAViI3gU98SbBKMuWEFRUQS5OpPW98A7+trk14CPQePXKVoyMy02Um36lDhi5S9Qc3G7lEWXe6lDCou2mh7N8SrykYTiTrAidLeooYJkib9g8eSsb6C/8AGFTdWoyyAHEAa8YYtk4JSzuowMl2xQo/fHUuqsSg8LLB2N15W1oekWP2jnD+GlO6O02wbmhIQFGhfdSIar5LKo1qWSJMolgBXQDUmPbfax0ZGSiQCR80IO6kcWeZ0ipYScCnahyIqC5oO2OrcglSgpFRoWfiaUhf/wBdhV66C1xXX1AVVdvDXfvizouRKhUZQOuFP0aBowi2S0gJDRj58tO32PxCS0B/+gy93ZAm/blBR1Q0WtRiDeCAUkQPHlpPeyaS0UKfOxBJBKQk9ahyLMNz0z4wRss4qQkB3qRqQCBTv84ZnIwlaQx4GrP+0NXOrEg4vZ1yLuzcAADpGtvc7EqnTLBYp51HIvVstY6vayYiSX6oNRo2kNyJa6EKcMTUORVn7wY6mWoYkpUtifaFWJSSXETivT6AZJ2irm0vrDsuZ3wNnnAtSTmCRTn5Q5ZrcH5Rs3fGdoz8cc70Hpc7DE+VaYrUy01B0grYplI89mh75P2egjWuKDdntxTEhN4lUyUP9RH9QgSkxPu5IMyX/uI/qETgyuXoFnwprZO9ItxGdeE5UtXWZGJNPqBq6OIqlz3OtM36WWW35jwjRdruiTeC1urEQkKCcjQMSOEQpiku4gXkeRU3UlsWKeEv+jhFlFN0R7YSPVwgakwRCwzQyqwoVmBCE+w7Kur6Y4Za5kw5ldRLA4N6x41ixXFZsCcJzI8Y7tk5ElHVTU5ARzZrak1S6jxDecOVTbXFA0lp8j23Ho5dS6qk6VbICKnbJ+ImDV/3k9Ca6t5RVbTaHj0OBcYRiZnumM2gvA5ciJii8IIhhIADJljB4HfHKE6GCapUNTJLimcdo4iKliPZMvrNXsh1IpEdfUUDmIpa2mkWl6aZItSCtblLUdTZ01YV03RKAJwmuE9VLA9rkxCtE5S1YkFiKirHsNKw6u+DgKaKap955xn3FaSNPHc72Xq7xhFEggANUCCCL1DsQQeLRGu+xCbISqWrCpgxz7xDabhnrWDNWCkaJGEfHxjCcpt7Zo7CE+0BniCq1leQZO/PugxNuwGW3BoBDZlTt0i8G5KiBHY0tbbIZCVYsc0saUqWzyYN290V27rYqXOmJDFONQIOTgnXsi9XjZEybOrDRhAH0e3L00/AcKxhJU3qprv9oknwh/C9y/kWydaZZLhuabaEYkqwJap58N2lIGbX7I2mQhc2WpEyVhAJQBiQB6xUliWolzXsjTbPZUjHLl5JNSPrAb9d0EbusrIZVVe04GvLONHDgUr+xDJbo+VJqVuau+vwiELOtJdJjXvSP6OBZwq1WYNIf6RH2ZJopP8Apklm9k8DTOlyYfS2hP0yLZryxDCqhix3ZPoIrNrs7MRmIJ3XOyhLycS49Gj4uZt9lqlrifdivppf40f1CA0idkYLXYp50r8aP6hGPx1Rp12mHvSGmYLdMUkYgyXAzHVEVpF8EfDWNP2nsKFz1YhuqOTRVLy2XSatiTroofGH83icqdGbh8njKTBci+kqGcOKvcsWq0DrbsksVlLL7lCneIFTJVpkq68st9ZJxJhR+C57Gl5M0FFzJxViMwNuwig3VMT1TlS5a5gSymCUvvLuT+WAEraQy1hCpRUokAMxBcsC8SNolTJko1OEHEQMnAIfmxMMYMbVp0ugWfMuHFewZaraVFnr5xCMxjWIZmketUaKGY574lSpwWMwTGzoyB8COimGbOpjhL8jmOIOoiSUxcgbePMMezBqI4RMiGcNzZesMTJbxNIhkpipJDkDCcn4GIc2UeCXNQS0T5smsQZ8shPJUDcd7CK+tF62Bv0CX0ajVFOz2T7uyLhMteMgAgDzjILsskx0LlUJLPweobUUi8WOZMV68tVDhxAEpB5j1TzjA8vx/wB7qfk2MGbc6otqp0wBgEsOcRETQgmuZJbnpAlVnLes3DGryeO5N2zV/wAtOftHzJMKTG+kM25nvZE2pvIzcMiUMUyaoJSBxOfIRoGyOzgsVnUVBOJKalI3V7awN2Y2VTKndIrrTUpJc1qWGnAmnGLQpZmSVpYgqQQH3kFo1sEKZMzNbp6QrunKASkIejqVxOg3nfzgtJU4fKAty28LQlqMOsPvZFPfXugii2EKwqQWPtDLkdeHGHcdCtI7vGWgoUmYHSsFKhooEMQeyPmq87B0M+bLJfo1rQOQJAfizPH0zaZhAoMVRR2pwOUY76RtgrSm0zrRIlGZKmdfqdZYUQMfUzNQ9HhqWgFIzlaXB7oZsU1i0SVpYAQNWWNIm45LR2O3FbLNZp8Grkm/TSv9xH9Qip2G04hxEHrlm/Tyf9yX/WmMa8eqNycnKdm2X6h5y+zy/eBIdNK8PGC9+pacos+UQJiMQcaRsa2jFQJtljAOJNAcxkx+FYjTJO8A+B/XugtLlghiXB7Yjz5fHT50ivH5LbAU+Qjcx3ke8QPtKQzBj5cosE+RnAq0WWvbC+WPlF5Zm836OYqWrRRblm3cR2R0uxg1BY7xSJu1chKJwxUTMDg7lpoa8Q3dA6SlSKjrJ3Q1D3KYvXTHBNUKL7D+oqIlSrSzBf8AxVpyJhgy1ZyyCPqmGxayKKRTdFyoSWiIU0Ma5HwMKTbk73G45jvzEPz5TinZHHEdE7Q5iOlLiMqo+8nxEdIW4iGSdTFUh67rmValJlJBqQVMz4Qz561AiDMVF29G01KStZ3pSTuFffAslcZ2XhbYSt2zXQ9EZdFulGEB0dm7Ju2LTcF29GhWMgFSlE6DNgz8BBFKk4usNzE61/WPLPMDFJrm4NcyaF+EZnFb2O7+BJsUon2Cc6MT4RLk4RQJYDh74akJBNMs6R1NKsYQB1SC6q0+XiylHbJd32UJUogZip5kmOJVlWgqc4kk0G41eu7IDdHCrQmUkjVVBXUDjyhuXeZJLkNvi+0uivzs8s0rDaCtmcEkP7VA/cTBSfaPVCAFqLNWn4jwEVudbZiZgmFzh0Ao36wfsNpxBRSk0GWXFvOCQtFKCqeUNT5HSoUmqXcPkoHQiHpDlIJDFhnDjtDaXQBs+e/SVs/Mk2qbOwNJWsAEF+uwfENMRqN8UNYrH0bt9d6rRKmWeXgCpialQcJbWmpanLhGAWm55qJ6pJSVTEEghAK8tQAHIYv2xaK+Porc67IlnJC6d0Wu4EvOlf7kv+tMVVDYwCSKtxBrRjWLtsPdE2ZOSUglAWguzZKBPLnCvlJexrxba2jYr5W1oX2U7BELCxdqH9YkX6f8Qs8ta5D9e+IBntkfnd5QRXxYLW0MLnhKilta/vHc9LsQ2Xln7oVrs+MYk5jManOsMrtHVRzPlBdlTxcrxrEGZKxFhnE9CwWHy0DLUno1pWXwqJGcAy25naLytsjXz6Ov4tCQqYEKBcMMQ3F668Io1q9HVtlTMCELWKdeWUYS/BagRGzWO0pLNQ7n0MSZMgIfV97d0Kx5NL0FrEmYUvYy3pUR0U1x9zyUklJiPOsdqlEpmJII0WmPoZPBvn9YHXvdEueky5oJSrRiwNapUKpMMLyn9A3g+mYOuW/ryxzEcyiZQzJl8c0/ERpMv0Vp6/8AiV/coKBvaf1q7mpE2z+jCUPXnTFVfIBwzMeL1gn6nH9g/wANGT2wYSFD5EMqpUZGv6QY2qun+CtCpS/5ai6CRv3cHcdkBJVCUHWqTBlSa2Da0z2fFz2EltKUskMV4W3FKQa8wrwimEUbdBrZC91yVzE0VLUkYkOxKgWSpB0UH7oFnX7GXx/yNQFvwhKSRhJIBqWLeqSMuBPKO7qnlSlFQYOwNOsBTravFMRNmOoyyUJUXbXJnJ30GUO2ZU1IotQGrl37Ix3nlM1F41tbNBsVsRjWAo4gciRUaEDNuPAxNnTACFHTLtBHxihSL6mpIIKX1OEORo5GbRKnbRLWkAgU1SfjBJ8iNA3gtBK0zgFKKSSSSXNc+WgFIkWWcmZLIzBFfn4QFuWYVdWZno5zHdnBc21FlChMUCM0JAcsdIvD5PYOlrol2e1Yg2E4gWGEO7ZNxZotF12VpacQIUakHME6dmUQtlJeKUJxQUKmOWUGIS9B4OYOKS4aH8aetsWuvg4mS3o5Yggtx4x7NT1TyrDbnEzsGy98R7ZaSZaxkch26wXfRTTBn8OVLXMOZyH3dO2BNpumWmYZyAOlWMKlEAEp0TiZ/wBolLvbo0qxJCAMi7vTPg0Vm2bRGYQiWMT0pqeEZ+XyJx/2xqcboC3psGldsXaJk5IQpiUIHXxAAEYsg7VLPwGcXK67EiUJeMBCHT0coUJqAFK1I84Zs9h6HCuayppqiWMk8SIiKvImaglulUtLvVhiA8qdsLVkyZGrvpfC+y8wl1JYr/l/4pR4DlkG+eED0y9waCt+SXnrc0p5CB65wSKCkanHbFk+j2VLIIiPedmLBSRUFyByz8IbmX2BpDaL/cgMOUXTlFWR0WgAsnrHvA4lvKAG2xWJT4i7iooxcZcosNqSEr6gYGraB9KcvGAe06OllFPDTv8AhFMvU6LT7JV3JmkJeZUpDFt1Q7e6LRYcZAxKcjdFD2Xnr6FGMsRR3JJIJDsciYs923mNVNVnyy3Rht8a0OrtFllrZVTnTUdkOKtdW0qIH/xctussA5OS1TQdrmOp5SWUSGYh3rTTzgqtpdEaWyQqaK4e0UcR30z1HjSKda9p5cmdgUoBRNACTxB4DnBOVfySBmHAZmd9R74B+R/JfiV70o3YicJanGIKaubMSADu4cYzW87mmSkpKhQ1Srca9UxoG2d5CZNkyw4YFb6MQ1O4wNvq/wCUJPQpAXMIYjMJG88eEaWHLSSAZMSYM2f2Itdus5tEhAISooIUcJJADkcn74J3fshMs79JLUg6lQz5aNGo+iixdHdcj7+Nf5lkjwaLatAIYgEcYYzY6zTpPQPHkWGvWzEejwsY7CtGaNUt+yNlm5ywk70dXygFbPRx9lN7Fj3j4RkX4OVeuzQnzMde+ilBIjgAKyg1bdkbVLzllQGqDi8M/CAduJl1ZjqDQ+MLOKl6pDE3NfxZJskgqUEgdug4xZLvsIQ6nc71VJ4B9OECdmZ3ShZNCClPfBoEGYa0SG7T+giJpyzqlMJm2TAAcagTkx92UGLsvUr6q2xaEUfs3xRbqt6p9oWX+jlnCkHxMS07RgzDgcs4S2tCH5VJjSw+Q+QlnwSl2Wi1XuOlYOQkEFt/yIr1/X6EOSa8KfJbWAl838LMkYicaqgP4ndFRkT5ttmsCcIPWVmz5ADVR0EXzZ6pcZK4fH6510idNvCbaV4El9SPZG7EdeUXC5rmTZEh+tOUNfZG8jT8MP3Rc0uyIFB0mYTnh+8o6q8oj3jeyZamH8w0JOXjAFjmFtkVbp6n0NXpeAQrerVRisSp/S2lExCuumYhJ0pjDp5COrdZZ1oWAhRwk0VpTMp3j73dEq7LnT08pCMkLSSeSgTlrpF0+WmyU+Ho0O+h9PMPIeECVyyQXIHh2QWv7+cvs8hA7pQH9/n8741k9NiHwRRd+tDziPbrkRWYVlASHLAEcc4Iif8AOvz86x6ucC4LEag1+RF9KvZHoFJAICnxAgMRl+hgZe6eFCO2D3/T0BLS04Xrh9kkbtx5QDthlkHESOTeMCzT0WhlVscwomqQVDAesAcz9Ye9uMWq5gZisIoAM2ccKHX4RUL76N3RMwqTUFQ17N8X/Ymw4JSSTiWoYlE6O1B3Rl5ca3tjc11omXlsSLTKUgzcAUGcIDjcQXoXEeo2PKEFCrXPUkgB1dESGyIUZb6avFjSurPDig4g0xPHSKtve2Ztb/RDLUorRaJuJ3V0mFWKmToSk7ohbQbPW2TJxpCZpFGluVAaqAzPZ3Rpygd0NrlvnA67a38F09HznabbMKiVFWLKruOB1EcyVMCczUxr+1no+kWl1h5c36yclfiTkedDGR2yxLkzjJmJZYUE8C5YEbwd8MKlS0i0vvbPpnZWzdHYrMj6smX/AEg++CZVWGZDBIA0AHcGj0zKw2n0IPtsdxx08MYvnOPOk+QWixHEkxHtd3ypoaYhKx94A+cLpmzPf8YX8T8isc0n7OW16AqtjZMsH+HTgcuQCWdmoDlAe17NWhEuZgRjWouMKgCKN7VOMXEWoHJ+4wlTjoO+kKX4mKnvQzHk5ZWjKJs02OylK0qRPUVOFJIzoDiyIaucRrptSpiElw6aPrTiI1iasqDKwNuUX8IEWjZyyFyUISTmUAp8qQH9K5/iGryOa1S7Mg2ksc6deBkgEqUEYaP1SkF23CNEuW40WKUMICpoGX1XzJ3q3nTIQRt93IkGXNlAKWB0Tq9boy5YEbjWBtvvMS019ZVW1befhHVHDuiazPIlK+Bm2XqAVV4lXv8AhugR0fTpxK6sklkv60w7zqEDdmeWfCkGaCpaerxBPewMFbGlwKpwgUyJ5chCs7p7JaUrR7YrMUSnJ6zNww6Du8YH3FNUshYBDrSKirY65RPvCfMDAJChVyDuIanEExH2d9RI1C0j/wCoL9Ai17Rq+nV/x8hA4IpT5+fjBLaGyLVPWQhRFKhJOnCBNoxp/wDDNJ4IUfIRpV7FZfQ+mW+WXPv93gd8IqloqpQ7TEIybSpP8paNwCSVHsyHbHsvZmYqq0F/w4j3qp3CLy2Q9EgXxK9VKkk8CDwij3lPdcz8R7ni1Xvs7NEslKCpqhpYC0kZFJSA43g5gxX5lxz1hzImhX4FfCB5230WjRV7RJSZiXAIfUPv3xpmyc8mUk7x4jOM/vTZ62YaWacoggjDLWcjXSLTcItSUYVSJ6Wy+jUA27LOEM81pPQxFLZoEkQ/igXY7SsprKmA6uhXwiZiWz4FcsJfuii2l6LPQ/jiOuYApuEQ7bapg9WVMO5kqqe6I9m6dSiVSlAHLqmkVrI/olJBBSX5RWr/ANjRa5kshguUpKwosKBQJSTqC0WOUFMxlr/KY5n2ddWQrLcYJHbTIb0Ff4hKfWWkdvwhtV5S/tPygmK4qyzelB6NbYD7J3iHjImfZr/KYc5a+AGthk3pL+8ewJjlV8DLC/NXwgQJcz7Nf5T8IanpmpDiVMUd2FXwiHmaRKlMLrvUjJKQO0+cMqvZbUIHIAQDXPtH2C+PUUT5ViNNValAjoJgf7hHa8A/VP6f+BViX2iyovNRzUT2/CJCJjwAsKZ7daStJFD1VOSNcmYxNT0o/wDGv8p+EGWVsppIKhcNTZjqCdB1j7h317IiiZMb+Wv8p+ERFT5qZa19FMKjkAhRNaJDNoK98X5kdAfafaBSp3RyiOp1X3qObdrd0DbulCq5nWIJGeatQOG89gj2ZcVoIx9AvES/qlw+bU/eJ9z3FNGAGUsAAmqSKkue2vhClusleugialeyZYsaiwwpHB6frBc3AiaGUFL3upvKOruuRQJJCqnUUHACDsuyEMw+eEPYoWtUgNUVK2bNYHIJSBlhVp20it2LHJtIQS6VqQQWq4UHBamr8Y1BdgKsz2YQ3xinX5s5N6ZJSkkYpZdALhlglwQze6A5cGu5Jm9+zSoUKFDwmKFChRxwoUKFHHChQoUcceR7ChRxAoUKFHEihQoUccKFChRxwoUKFEkHkewoUQcKPIUKOJPYUKFHHCEKFCjjhR7ChRxwo8hQo44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573" y="4598761"/>
            <a:ext cx="2606036" cy="17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4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0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Phonics   a  b c  d  e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503848"/>
            <a:ext cx="6400800" cy="3786214"/>
          </a:xfrm>
        </p:spPr>
        <p:txBody>
          <a:bodyPr>
            <a:noAutofit/>
          </a:bodyPr>
          <a:lstStyle/>
          <a:p>
            <a:pPr algn="l"/>
            <a:r>
              <a:rPr lang="en-GB" sz="32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What is phonics? </a:t>
            </a:r>
          </a:p>
          <a:p>
            <a:pPr algn="l"/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relationship between letters and sounds.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Helps pronunciation of  words and will be able to decode words. Patterns.</a:t>
            </a: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Words are made up with small segments of sound.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i.e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C-A-T     G-R-EA-T</a:t>
            </a: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READING!!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rc_mi" descr="http://www.childcarealgoma.ca/UploadedFiles/Image/j04306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736"/>
            <a:ext cx="271939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Ways that you can help at home!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Ask your child to say words beginning with s sound. What sound does it begin and end with?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Practise the phoneme sounds with Mr Thorn!</a:t>
            </a:r>
          </a:p>
          <a:p>
            <a:r>
              <a:rPr lang="en-GB" dirty="0" smtClean="0">
                <a:latin typeface="Comic Sans MS" panose="030F0702030302020204" pitchFamily="66" charset="0"/>
                <a:hlinkClick r:id="rId2"/>
              </a:rPr>
              <a:t>http://www.mrthorne.com/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You can also listen to jolly phonics </a:t>
            </a:r>
          </a:p>
          <a:p>
            <a:r>
              <a:rPr lang="en-GB" dirty="0" smtClean="0">
                <a:latin typeface="Comic Sans MS" panose="030F0702030302020204" pitchFamily="66" charset="0"/>
                <a:hlinkClick r:id="rId3"/>
              </a:rPr>
              <a:t>http://www.youtube.com/watch?v=1he7WQ0N-_M</a:t>
            </a:r>
            <a:endParaRPr lang="en-GB" dirty="0" smtClean="0"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REMEMBER TO KEEP POSITIVE AND KEEP</a:t>
            </a:r>
          </a:p>
          <a:p>
            <a:pPr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READING!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40959" y="0"/>
            <a:ext cx="6911766" cy="172819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GB" sz="4800" u="sng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3688" y="-387424"/>
            <a:ext cx="6419056" cy="172819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u="sng" dirty="0" smtClean="0">
                <a:latin typeface="Comic Sans MS" panose="030F0702030302020204" pitchFamily="66" charset="0"/>
              </a:rPr>
              <a:t>Reading strategies</a:t>
            </a:r>
            <a:endParaRPr lang="en-GB" sz="4800" u="sng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010545" cy="51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7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6400800" cy="3661262"/>
          </a:xfrm>
        </p:spPr>
        <p:txBody>
          <a:bodyPr>
            <a:noAutofit/>
          </a:bodyPr>
          <a:lstStyle/>
          <a:p>
            <a:pPr algn="l"/>
            <a:endParaRPr lang="en-GB" sz="2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15-30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mins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every day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Different activities on rotation</a:t>
            </a: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Read to an adult twice a week</a:t>
            </a:r>
          </a:p>
          <a:p>
            <a:pPr algn="l"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Children read at their own speed</a:t>
            </a:r>
          </a:p>
          <a:p>
            <a:pPr algn="l"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Progress is closely monitored and recorded daily.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28800"/>
            <a:ext cx="2435621" cy="216499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2579" y="-459432"/>
            <a:ext cx="8320379" cy="1728192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latin typeface="Comic Sans MS" panose="030F0702030302020204" pitchFamily="66" charset="0"/>
              </a:rPr>
              <a:t>What is guided reading?</a:t>
            </a:r>
            <a:endParaRPr lang="en-GB" sz="48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592593" cy="1257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060" y="1314226"/>
            <a:ext cx="77833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High Frequency Words: What are they?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Why </a:t>
            </a:r>
            <a:r>
              <a:rPr lang="en-GB" sz="2800" dirty="0" smtClean="0">
                <a:latin typeface="Comic Sans MS" panose="030F0702030302020204" pitchFamily="66" charset="0"/>
              </a:rPr>
              <a:t>are they important?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Reading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Reading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Reading to children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  <a:hlinkClick r:id="rId3"/>
              </a:rPr>
              <a:t>http://www.youtube.com/watch?v=UG-FOstzjAY&amp;safe=active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84984"/>
            <a:ext cx="2885445" cy="21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latin typeface="Comic Sans MS" panose="030F0702030302020204" pitchFamily="66" charset="0"/>
              </a:rPr>
              <a:t>Reading Record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2" y="1340767"/>
            <a:ext cx="7507520" cy="5607469"/>
          </a:xfrm>
        </p:spPr>
      </p:pic>
    </p:spTree>
    <p:extLst>
      <p:ext uri="{BB962C8B-B14F-4D97-AF65-F5344CB8AC3E}">
        <p14:creationId xmlns:p14="http://schemas.microsoft.com/office/powerpoint/2010/main" val="2059447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282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Constantia</vt:lpstr>
      <vt:lpstr>Courier New</vt:lpstr>
      <vt:lpstr>Wingdings 2</vt:lpstr>
      <vt:lpstr>Flow</vt:lpstr>
      <vt:lpstr>What is early reading?</vt:lpstr>
      <vt:lpstr>PowerPoint Presentation</vt:lpstr>
      <vt:lpstr>PowerPoint Presentation</vt:lpstr>
      <vt:lpstr>Phonics   a  b c  d  e</vt:lpstr>
      <vt:lpstr>Ways that you can help at home!</vt:lpstr>
      <vt:lpstr>PowerPoint Presentation</vt:lpstr>
      <vt:lpstr>What is guided reading?</vt:lpstr>
      <vt:lpstr>PowerPoint Presentation</vt:lpstr>
      <vt:lpstr>Reading Record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  a  b c  d  e</dc:title>
  <dc:creator>User</dc:creator>
  <cp:lastModifiedBy>Kerrin Leeb</cp:lastModifiedBy>
  <cp:revision>9</cp:revision>
  <dcterms:created xsi:type="dcterms:W3CDTF">2013-09-15T18:36:42Z</dcterms:created>
  <dcterms:modified xsi:type="dcterms:W3CDTF">2015-10-13T08:37:11Z</dcterms:modified>
</cp:coreProperties>
</file>