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2" r:id="rId6"/>
    <p:sldId id="265" r:id="rId7"/>
    <p:sldId id="267" r:id="rId8"/>
    <p:sldId id="269" r:id="rId9"/>
    <p:sldId id="268" r:id="rId10"/>
    <p:sldId id="266" r:id="rId11"/>
    <p:sldId id="264" r:id="rId12"/>
    <p:sldId id="258" r:id="rId13"/>
    <p:sldId id="261" r:id="rId14"/>
    <p:sldId id="26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53" d="100"/>
          <a:sy n="53" d="100"/>
        </p:scale>
        <p:origin x="102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4910757-9591-4D5F-8A99-98D3BAEEBD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391EB4E4-BAB1-414B-A0EE-EBD99F7854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688715B-56A8-4602-92BE-838F67E2C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7BB7C-E057-4185-96AE-5D9EBC8A283E}" type="datetimeFigureOut">
              <a:rPr lang="en-GB" smtClean="0"/>
              <a:t>10/05/2019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C48E852-D12D-441E-92E6-04DC86E47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F65222B-6E67-4691-810B-93B19D32F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45F5C-40EE-4398-8588-008DD09260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5559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6C18497-A052-4354-8EA5-581731F26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80BD99B-AD84-47D6-B023-F2090EC10E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125F184-7CC2-491A-82F8-81531B4DA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7BB7C-E057-4185-96AE-5D9EBC8A283E}" type="datetimeFigureOut">
              <a:rPr lang="en-GB" smtClean="0"/>
              <a:t>10/05/2019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61F1DE6-6368-41F0-AC9D-E719C9839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DD77F67-B549-4AD1-90E9-534DCB0C8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45F5C-40EE-4398-8588-008DD09260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0213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33E134CB-23A1-4A5A-9D77-5890F89A53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4588169-7615-4003-83FE-9373CB06E2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6449D7E-D268-4B81-BC23-4C080689D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7BB7C-E057-4185-96AE-5D9EBC8A283E}" type="datetimeFigureOut">
              <a:rPr lang="en-GB" smtClean="0"/>
              <a:t>10/05/2019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395E122-843F-4631-8BB8-D975B1AD0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ECB8FC9-C501-4189-8EAD-46055EE4F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45F5C-40EE-4398-8588-008DD09260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2578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95DCFE6-AF3F-421B-9720-9287290BA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B582FD1-3A47-4916-A195-D827288C2D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7C4525A-ED1E-43ED-9E0E-DEF0B7E65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7BB7C-E057-4185-96AE-5D9EBC8A283E}" type="datetimeFigureOut">
              <a:rPr lang="en-GB" smtClean="0"/>
              <a:t>10/05/2019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52B79B3-F9CA-4189-A91C-17B812FFC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12A0DDA-F738-44E4-A81F-ED8E076BE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45F5C-40EE-4398-8588-008DD09260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4639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AF11B0-E7DF-43E4-B4BB-8ECDF703A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8EB3C29-50BE-4964-ADC0-3A3233E69B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8F19C51-6C10-41BF-8C07-39E0483A0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7BB7C-E057-4185-96AE-5D9EBC8A283E}" type="datetimeFigureOut">
              <a:rPr lang="en-GB" smtClean="0"/>
              <a:t>10/05/2019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4FA7948-F6D2-459E-9A59-831BE437C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94A7A38-AB1A-4272-AE15-9F2C05062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45F5C-40EE-4398-8588-008DD09260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7682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757C5E3-42BF-4391-BAC0-A3A6E8FA4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66729AE-1032-4E8D-82B6-2EBFE3161D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925A965-02E4-4F24-AEE7-1E82741FD4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358BFB6-B0DB-4070-A84F-6243E0A00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7BB7C-E057-4185-96AE-5D9EBC8A283E}" type="datetimeFigureOut">
              <a:rPr lang="en-GB" smtClean="0"/>
              <a:t>10/05/2019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3D3E07D-7737-4A13-BD58-1FD3584C0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C02C563-5E97-4578-87F9-D9B9C877C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45F5C-40EE-4398-8588-008DD09260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5222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25B6C6A-E79F-416A-A8EA-D92CB7C04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4BAC1D1-EB38-45EC-902D-8540967A3C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8236291-4AB2-469C-957E-FACE80E3A4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DBD39916-29B5-4332-8FF6-B05C3B9B0F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0BB34057-D219-49D2-BE7E-260FEF1866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FD2F1BFB-C918-482C-8276-88E94D14E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7BB7C-E057-4185-96AE-5D9EBC8A283E}" type="datetimeFigureOut">
              <a:rPr lang="en-GB" smtClean="0"/>
              <a:t>10/05/2019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73763DB0-3EC7-4076-9915-107AEA6F8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F5633EFD-7FCA-4D45-A19C-59B9C53D6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45F5C-40EE-4398-8588-008DD09260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7086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1C048A-BFA9-4A11-981F-81C6E260F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AD0BFBBB-EFE2-4FE7-AF2B-8A9806665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7BB7C-E057-4185-96AE-5D9EBC8A283E}" type="datetimeFigureOut">
              <a:rPr lang="en-GB" smtClean="0"/>
              <a:t>10/05/2019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59975268-FD98-4C7D-B883-8B74D5533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0382309-CEA2-463A-A3A7-20D4B44DA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45F5C-40EE-4398-8588-008DD09260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4261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B88ADDE-EF0D-436B-A2A0-223C68748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7BB7C-E057-4185-96AE-5D9EBC8A283E}" type="datetimeFigureOut">
              <a:rPr lang="en-GB" smtClean="0"/>
              <a:t>10/05/2019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7A1791B-5198-49AD-B6E2-7A5D8FC82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217F797-C9DC-454F-B289-A49D31A7B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45F5C-40EE-4398-8588-008DD09260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9747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11CFA58-C1DA-4130-A3C9-6FAEB089B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206C8DD-EB0A-4FD1-80A2-69955F7F14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06B1808-30C5-463F-844B-2A0F0B12B7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3E71F40-B30A-4E91-94C7-BEA73F2E0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7BB7C-E057-4185-96AE-5D9EBC8A283E}" type="datetimeFigureOut">
              <a:rPr lang="en-GB" smtClean="0"/>
              <a:t>10/05/2019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2F9A049-770B-4308-801A-DCFFD8FB3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E307259-692D-4DC7-B2E2-15771457D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45F5C-40EE-4398-8588-008DD09260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9710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6534E18-4C9C-439E-99D7-020CDE888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F180F01C-9BA4-44AC-BD6D-B15582DE1B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A3D8F21-2CB6-4F26-8DA8-8F7EED2941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1579934-D444-4D6B-92D3-792C1B870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7BB7C-E057-4185-96AE-5D9EBC8A283E}" type="datetimeFigureOut">
              <a:rPr lang="en-GB" smtClean="0"/>
              <a:t>10/05/2019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DF18C76-61D3-4746-BB19-61BFE1780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72466C9-847E-4EF5-B0DC-A7095B9FE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45F5C-40EE-4398-8588-008DD09260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2184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CDB3C57B-E5D1-4BC9-AEB3-71BD77246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758D8EA-43A4-488B-8021-57930856C2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B969383-7CDB-41A4-A866-230C03F17B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C7BB7C-E057-4185-96AE-5D9EBC8A283E}" type="datetimeFigureOut">
              <a:rPr lang="en-GB" smtClean="0"/>
              <a:t>10/05/2019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77043CE-93F4-44B5-805E-0FBD1032E7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F17918C-A53C-4A97-805F-4693C0ADD2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945F5C-40EE-4398-8588-008DD09260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5459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11" Type="http://schemas.openxmlformats.org/officeDocument/2006/relationships/image" Target="../media/image67.jpeg"/><Relationship Id="rId5" Type="http://schemas.openxmlformats.org/officeDocument/2006/relationships/image" Target="../media/image61.jpeg"/><Relationship Id="rId10" Type="http://schemas.openxmlformats.org/officeDocument/2006/relationships/image" Target="../media/image66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8.JP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11" Type="http://schemas.openxmlformats.org/officeDocument/2006/relationships/image" Target="../media/image57.jpeg"/><Relationship Id="rId5" Type="http://schemas.openxmlformats.org/officeDocument/2006/relationships/image" Target="../media/image51.jpeg"/><Relationship Id="rId10" Type="http://schemas.openxmlformats.org/officeDocument/2006/relationships/image" Target="../media/image56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EA5B6C4-BE7A-4B85-BF91-2C7BABF64B5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We have been learning about…….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47366CC-285E-45F0-B2A8-F2ADF6E92BB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r>
              <a:rPr lang="en-GB" dirty="0"/>
              <a:t>10.5.19</a:t>
            </a:r>
          </a:p>
        </p:txBody>
      </p:sp>
    </p:spTree>
    <p:extLst>
      <p:ext uri="{BB962C8B-B14F-4D97-AF65-F5344CB8AC3E}">
        <p14:creationId xmlns:p14="http://schemas.microsoft.com/office/powerpoint/2010/main" val="792205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668" y="916686"/>
            <a:ext cx="2505456" cy="18790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4" r="26933"/>
          <a:stretch/>
        </p:blipFill>
        <p:spPr>
          <a:xfrm rot="16200000">
            <a:off x="8080248" y="-1062990"/>
            <a:ext cx="2505456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144" y="256032"/>
            <a:ext cx="2194560" cy="16459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966" y="2185416"/>
            <a:ext cx="2243328" cy="16824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9" r="26133" b="36608"/>
          <a:stretch/>
        </p:blipFill>
        <p:spPr>
          <a:xfrm rot="16200000">
            <a:off x="-145439" y="3765320"/>
            <a:ext cx="3108960" cy="22717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4" t="32534" r="22266" b="7200"/>
          <a:stretch/>
        </p:blipFill>
        <p:spPr>
          <a:xfrm>
            <a:off x="2890636" y="4151376"/>
            <a:ext cx="3345571" cy="24871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416" y="2249424"/>
            <a:ext cx="2292096" cy="17190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3" t="17066" r="20866" b="25867"/>
          <a:stretch/>
        </p:blipFill>
        <p:spPr>
          <a:xfrm>
            <a:off x="8005281" y="3145536"/>
            <a:ext cx="3899445" cy="24688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3" t="24800" r="34067" b="2134"/>
          <a:stretch/>
        </p:blipFill>
        <p:spPr>
          <a:xfrm>
            <a:off x="6363358" y="4151376"/>
            <a:ext cx="1482429" cy="202082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4" t="16533" r="-200" b="26399"/>
          <a:stretch/>
        </p:blipFill>
        <p:spPr>
          <a:xfrm rot="16200000">
            <a:off x="4601967" y="778044"/>
            <a:ext cx="2137439" cy="109341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972938" y="5813798"/>
            <a:ext cx="38994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Fabulous workouts in the KS1 playground. 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788962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looking at a book shelf&#10;&#10;Description automatically generated">
            <a:extLst>
              <a:ext uri="{FF2B5EF4-FFF2-40B4-BE49-F238E27FC236}">
                <a16:creationId xmlns="" xmlns:a16="http://schemas.microsoft.com/office/drawing/2014/main" id="{DB4AED5A-B69C-4A98-A3C7-9F58E092BE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301625"/>
            <a:ext cx="3924300" cy="2616200"/>
          </a:xfrm>
          <a:prstGeom prst="rect">
            <a:avLst/>
          </a:prstGeom>
        </p:spPr>
      </p:pic>
      <p:pic>
        <p:nvPicPr>
          <p:cNvPr id="5" name="Picture 4" descr="A person sitting in front of a book shelf&#10;&#10;Description automatically generated">
            <a:extLst>
              <a:ext uri="{FF2B5EF4-FFF2-40B4-BE49-F238E27FC236}">
                <a16:creationId xmlns="" xmlns:a16="http://schemas.microsoft.com/office/drawing/2014/main" id="{BB0A695B-22CF-4705-AD4B-89E007E549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6" t="3888" r="39074" b="20834"/>
          <a:stretch/>
        </p:blipFill>
        <p:spPr>
          <a:xfrm>
            <a:off x="457200" y="301625"/>
            <a:ext cx="2343150" cy="3395688"/>
          </a:xfrm>
          <a:prstGeom prst="rect">
            <a:avLst/>
          </a:prstGeom>
        </p:spPr>
      </p:pic>
      <p:pic>
        <p:nvPicPr>
          <p:cNvPr id="9" name="Picture 8" descr="A picture containing indoor, child, sitting, person&#10;&#10;Description automatically generated">
            <a:extLst>
              <a:ext uri="{FF2B5EF4-FFF2-40B4-BE49-F238E27FC236}">
                <a16:creationId xmlns="" xmlns:a16="http://schemas.microsoft.com/office/drawing/2014/main" id="{50E50A94-53CD-4869-A0A6-54DE3761EF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3" t="16667" r="31482" b="10277"/>
          <a:stretch/>
        </p:blipFill>
        <p:spPr>
          <a:xfrm>
            <a:off x="457199" y="3992368"/>
            <a:ext cx="2398273" cy="2564007"/>
          </a:xfrm>
          <a:prstGeom prst="rect">
            <a:avLst/>
          </a:prstGeom>
        </p:spPr>
      </p:pic>
      <p:pic>
        <p:nvPicPr>
          <p:cNvPr id="11" name="Picture 10" descr="A group of people sitting at a table&#10;&#10;Description automatically generated">
            <a:extLst>
              <a:ext uri="{FF2B5EF4-FFF2-40B4-BE49-F238E27FC236}">
                <a16:creationId xmlns="" xmlns:a16="http://schemas.microsoft.com/office/drawing/2014/main" id="{BE6F66FA-2756-4629-BED8-6C055DB8E6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3160687"/>
            <a:ext cx="5093532" cy="3395688"/>
          </a:xfrm>
          <a:prstGeom prst="rect">
            <a:avLst/>
          </a:prstGeom>
        </p:spPr>
      </p:pic>
      <p:pic>
        <p:nvPicPr>
          <p:cNvPr id="13" name="Picture 12" descr="A picture containing person, boy, child, indoor&#10;&#10;Description automatically generated">
            <a:extLst>
              <a:ext uri="{FF2B5EF4-FFF2-40B4-BE49-F238E27FC236}">
                <a16:creationId xmlns="" xmlns:a16="http://schemas.microsoft.com/office/drawing/2014/main" id="{C96DF5F0-C390-42D6-92D1-4D3EEA914F0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9" t="16389" r="14074" b="10000"/>
          <a:stretch/>
        </p:blipFill>
        <p:spPr>
          <a:xfrm>
            <a:off x="7296150" y="301625"/>
            <a:ext cx="3594624" cy="2616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485632" y="3346704"/>
            <a:ext cx="33467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/>
              <a:t>Did you remember to  bring back your library book?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3761717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1327AA7-CCCF-43D1-B7E7-3902F80CCA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901" y="348025"/>
            <a:ext cx="4476750" cy="2984500"/>
          </a:xfrm>
          <a:prstGeom prst="rect">
            <a:avLst/>
          </a:prstGeom>
        </p:spPr>
      </p:pic>
      <p:pic>
        <p:nvPicPr>
          <p:cNvPr id="5" name="Picture 4" descr="A picture containing building, outdoor, ground, grass&#10;&#10;Description automatically generated">
            <a:extLst>
              <a:ext uri="{FF2B5EF4-FFF2-40B4-BE49-F238E27FC236}">
                <a16:creationId xmlns="" xmlns:a16="http://schemas.microsoft.com/office/drawing/2014/main" id="{E42B2B02-A1E1-4CFA-8447-D1C956C808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37" t="32778" r="24074" b="28611"/>
          <a:stretch/>
        </p:blipFill>
        <p:spPr>
          <a:xfrm>
            <a:off x="9810750" y="654050"/>
            <a:ext cx="1943100" cy="26479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6AEA461-D937-458F-ACFA-4D35B1F548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050" y="3556001"/>
            <a:ext cx="4572000" cy="3048000"/>
          </a:xfrm>
          <a:prstGeom prst="rect">
            <a:avLst/>
          </a:prstGeom>
        </p:spPr>
      </p:pic>
      <p:pic>
        <p:nvPicPr>
          <p:cNvPr id="9" name="Picture 8" descr="A person standing in front of a brick building&#10;&#10;Description automatically generated">
            <a:extLst>
              <a:ext uri="{FF2B5EF4-FFF2-40B4-BE49-F238E27FC236}">
                <a16:creationId xmlns="" xmlns:a16="http://schemas.microsoft.com/office/drawing/2014/main" id="{C6BFF0CA-EFE5-49F2-818E-76F5866DADC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4" t="30278" r="42037" b="12778"/>
          <a:stretch/>
        </p:blipFill>
        <p:spPr>
          <a:xfrm>
            <a:off x="7258050" y="348025"/>
            <a:ext cx="2247902" cy="2953974"/>
          </a:xfrm>
          <a:prstGeom prst="rect">
            <a:avLst/>
          </a:prstGeom>
        </p:spPr>
      </p:pic>
      <p:pic>
        <p:nvPicPr>
          <p:cNvPr id="13" name="Picture 12" descr="A picture containing person, indoor, holding, wall&#10;&#10;Description automatically generated">
            <a:extLst>
              <a:ext uri="{FF2B5EF4-FFF2-40B4-BE49-F238E27FC236}">
                <a16:creationId xmlns="" xmlns:a16="http://schemas.microsoft.com/office/drawing/2014/main" id="{E30353E0-EEE7-453D-B031-9F67F24C6F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359276" y="4064001"/>
            <a:ext cx="3048001" cy="20320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19FA2C15-15BC-42EB-A2C8-4B294C3F465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7" t="43889" r="32778" b="25000"/>
          <a:stretch/>
        </p:blipFill>
        <p:spPr>
          <a:xfrm>
            <a:off x="1085850" y="3680606"/>
            <a:ext cx="3602040" cy="292339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7744" y="348025"/>
            <a:ext cx="22311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/>
              <a:t>What else did you learn about this week?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4214400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cage&#10;&#10;Description automatically generated">
            <a:extLst>
              <a:ext uri="{FF2B5EF4-FFF2-40B4-BE49-F238E27FC236}">
                <a16:creationId xmlns="" xmlns:a16="http://schemas.microsoft.com/office/drawing/2014/main" id="{0D3F7AA1-DE35-4911-BDF1-B477E57760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6" t="41249" r="13889" b="11668"/>
          <a:stretch/>
        </p:blipFill>
        <p:spPr>
          <a:xfrm rot="5400000">
            <a:off x="8924925" y="1133475"/>
            <a:ext cx="3810000" cy="2152650"/>
          </a:xfrm>
          <a:prstGeom prst="rect">
            <a:avLst/>
          </a:prstGeom>
        </p:spPr>
      </p:pic>
      <p:pic>
        <p:nvPicPr>
          <p:cNvPr id="5" name="Picture 4" descr="A picture containing outdoor, sky, tree&#10;&#10;Description automatically generated">
            <a:extLst>
              <a:ext uri="{FF2B5EF4-FFF2-40B4-BE49-F238E27FC236}">
                <a16:creationId xmlns="" xmlns:a16="http://schemas.microsoft.com/office/drawing/2014/main" id="{67661775-F5B9-4471-B5E0-1CB74CDACF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37083" r="10277" b="12083"/>
          <a:stretch/>
        </p:blipFill>
        <p:spPr>
          <a:xfrm rot="5400000">
            <a:off x="7284814" y="1055464"/>
            <a:ext cx="2800350" cy="1299022"/>
          </a:xfrm>
          <a:prstGeom prst="rect">
            <a:avLst/>
          </a:prstGeom>
        </p:spPr>
      </p:pic>
      <p:pic>
        <p:nvPicPr>
          <p:cNvPr id="7" name="Picture 6" descr="A picture containing person, man&#10;&#10;Description automatically generated">
            <a:extLst>
              <a:ext uri="{FF2B5EF4-FFF2-40B4-BE49-F238E27FC236}">
                <a16:creationId xmlns="" xmlns:a16="http://schemas.microsoft.com/office/drawing/2014/main" id="{2CE31F8F-220D-4323-AEDF-0DC06FFED3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67"/>
          <a:stretch/>
        </p:blipFill>
        <p:spPr>
          <a:xfrm rot="5400000">
            <a:off x="9785253" y="4475259"/>
            <a:ext cx="2319980" cy="1913385"/>
          </a:xfrm>
          <a:prstGeom prst="rect">
            <a:avLst/>
          </a:prstGeom>
        </p:spPr>
      </p:pic>
      <p:pic>
        <p:nvPicPr>
          <p:cNvPr id="9" name="Picture 8" descr="A picture containing person, grass, outdoor, sky&#10;&#10;Description automatically generated">
            <a:extLst>
              <a:ext uri="{FF2B5EF4-FFF2-40B4-BE49-F238E27FC236}">
                <a16:creationId xmlns="" xmlns:a16="http://schemas.microsoft.com/office/drawing/2014/main" id="{873D47AF-D108-4512-A495-A032BEBA90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0" t="20278" r="28518" b="4444"/>
          <a:stretch/>
        </p:blipFill>
        <p:spPr>
          <a:xfrm>
            <a:off x="3657600" y="386664"/>
            <a:ext cx="3019425" cy="27184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B3F92E2-21C3-4C2A-9905-C504AD7D12D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2" t="24444" r="27592" b="4445"/>
          <a:stretch/>
        </p:blipFill>
        <p:spPr>
          <a:xfrm>
            <a:off x="3657600" y="3223135"/>
            <a:ext cx="3438525" cy="32482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FD865326-0A79-4997-9F4C-871485E44E4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27850" y="3761297"/>
            <a:ext cx="3228975" cy="2152650"/>
          </a:xfrm>
          <a:prstGeom prst="rect">
            <a:avLst/>
          </a:prstGeom>
        </p:spPr>
      </p:pic>
      <p:pic>
        <p:nvPicPr>
          <p:cNvPr id="17" name="Picture 16" descr="A picture containing person, indoor, man, wall&#10;&#10;Description automatically generated">
            <a:extLst>
              <a:ext uri="{FF2B5EF4-FFF2-40B4-BE49-F238E27FC236}">
                <a16:creationId xmlns="" xmlns:a16="http://schemas.microsoft.com/office/drawing/2014/main" id="{06AE2E87-7EA3-436D-BBC2-82133F1EB37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23825" y="1101039"/>
            <a:ext cx="42862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997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room&#10;&#10;Description automatically generated">
            <a:extLst>
              <a:ext uri="{FF2B5EF4-FFF2-40B4-BE49-F238E27FC236}">
                <a16:creationId xmlns="" xmlns:a16="http://schemas.microsoft.com/office/drawing/2014/main" id="{A9DEFBF5-DE40-4A1E-BA0A-D8C989F51A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00" y="400050"/>
            <a:ext cx="4057650" cy="2705100"/>
          </a:xfrm>
          <a:prstGeom prst="rect">
            <a:avLst/>
          </a:prstGeom>
        </p:spPr>
      </p:pic>
      <p:pic>
        <p:nvPicPr>
          <p:cNvPr id="5" name="Picture 4" descr="A picture containing person, indoor, wall&#10;&#10;Description automatically generated">
            <a:extLst>
              <a:ext uri="{FF2B5EF4-FFF2-40B4-BE49-F238E27FC236}">
                <a16:creationId xmlns="" xmlns:a16="http://schemas.microsoft.com/office/drawing/2014/main" id="{75A50D99-7E0D-4D9E-A07F-1BEF40ED79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18650" y="3930650"/>
            <a:ext cx="3009900" cy="2006600"/>
          </a:xfrm>
          <a:prstGeom prst="rect">
            <a:avLst/>
          </a:prstGeom>
        </p:spPr>
      </p:pic>
      <p:pic>
        <p:nvPicPr>
          <p:cNvPr id="7" name="Picture 6" descr="A picture containing boy, child, grass, building&#10;&#10;Description automatically generated">
            <a:extLst>
              <a:ext uri="{FF2B5EF4-FFF2-40B4-BE49-F238E27FC236}">
                <a16:creationId xmlns="" xmlns:a16="http://schemas.microsoft.com/office/drawing/2014/main" id="{7CACCC34-909B-4E05-AB91-5A55F6729D6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11" t="9445" r="17407"/>
          <a:stretch/>
        </p:blipFill>
        <p:spPr>
          <a:xfrm>
            <a:off x="6858586" y="3428999"/>
            <a:ext cx="2816010" cy="3009899"/>
          </a:xfrm>
          <a:prstGeom prst="rect">
            <a:avLst/>
          </a:prstGeom>
        </p:spPr>
      </p:pic>
      <p:pic>
        <p:nvPicPr>
          <p:cNvPr id="9" name="Picture 8" descr="A person sitting in a room&#10;&#10;Description automatically generated">
            <a:extLst>
              <a:ext uri="{FF2B5EF4-FFF2-40B4-BE49-F238E27FC236}">
                <a16:creationId xmlns="" xmlns:a16="http://schemas.microsoft.com/office/drawing/2014/main" id="{C35E0170-D970-47E7-A595-C65DFC4831B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5" t="17500" r="33333" b="5834"/>
          <a:stretch/>
        </p:blipFill>
        <p:spPr>
          <a:xfrm>
            <a:off x="5416105" y="400050"/>
            <a:ext cx="2193554" cy="31047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84E1814-2BE1-4279-BCF8-191285FA55B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1" t="25184" r="12500" b="23389"/>
          <a:stretch/>
        </p:blipFill>
        <p:spPr>
          <a:xfrm rot="16200000">
            <a:off x="4324147" y="4476741"/>
            <a:ext cx="2969991" cy="14074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5D9219D6-610A-467B-A180-60697534BEC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9"/>
          <a:stretch/>
        </p:blipFill>
        <p:spPr>
          <a:xfrm rot="16200000">
            <a:off x="2098562" y="460045"/>
            <a:ext cx="3028949" cy="2984731"/>
          </a:xfrm>
          <a:prstGeom prst="rect">
            <a:avLst/>
          </a:prstGeom>
        </p:spPr>
      </p:pic>
      <p:pic>
        <p:nvPicPr>
          <p:cNvPr id="17" name="Picture 16" descr="A picture containing grass, person, child, little&#10;&#10;Description automatically generated">
            <a:extLst>
              <a:ext uri="{FF2B5EF4-FFF2-40B4-BE49-F238E27FC236}">
                <a16:creationId xmlns="" xmlns:a16="http://schemas.microsoft.com/office/drawing/2014/main" id="{D00A320A-0465-4E13-8056-CB77251B60D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3" t="11389" r="19167" b="15278"/>
          <a:stretch/>
        </p:blipFill>
        <p:spPr>
          <a:xfrm>
            <a:off x="443638" y="3714318"/>
            <a:ext cx="2662658" cy="2724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167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store&#10;&#10;Description automatically generated">
            <a:extLst>
              <a:ext uri="{FF2B5EF4-FFF2-40B4-BE49-F238E27FC236}">
                <a16:creationId xmlns="" xmlns:a16="http://schemas.microsoft.com/office/drawing/2014/main" id="{C9E5318B-A5CD-41C4-8475-BB19B86FAD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4" t="1" b="1342"/>
          <a:stretch/>
        </p:blipFill>
        <p:spPr>
          <a:xfrm>
            <a:off x="666075" y="895350"/>
            <a:ext cx="3654878" cy="3009900"/>
          </a:xfrm>
          <a:prstGeom prst="rect">
            <a:avLst/>
          </a:prstGeom>
        </p:spPr>
      </p:pic>
      <p:pic>
        <p:nvPicPr>
          <p:cNvPr id="5" name="Picture 4" descr="A picture containing indoor, shelf&#10;&#10;Description automatically generated">
            <a:extLst>
              <a:ext uri="{FF2B5EF4-FFF2-40B4-BE49-F238E27FC236}">
                <a16:creationId xmlns="" xmlns:a16="http://schemas.microsoft.com/office/drawing/2014/main" id="{F7570CA7-92E7-4715-96F9-E6D8774DDD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2" t="16111" r="11296" b="11389"/>
          <a:stretch/>
        </p:blipFill>
        <p:spPr>
          <a:xfrm>
            <a:off x="8413492" y="895350"/>
            <a:ext cx="3540381" cy="3009900"/>
          </a:xfrm>
          <a:prstGeom prst="rect">
            <a:avLst/>
          </a:prstGeom>
        </p:spPr>
      </p:pic>
      <p:pic>
        <p:nvPicPr>
          <p:cNvPr id="7" name="Picture 6" descr="A person standing in front of a store&#10;&#10;Description automatically generated">
            <a:extLst>
              <a:ext uri="{FF2B5EF4-FFF2-40B4-BE49-F238E27FC236}">
                <a16:creationId xmlns="" xmlns:a16="http://schemas.microsoft.com/office/drawing/2014/main" id="{2EFCDD8E-34BB-45EE-8FA6-C6FA965533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37" t="2778" r="12222" b="9444"/>
          <a:stretch/>
        </p:blipFill>
        <p:spPr>
          <a:xfrm>
            <a:off x="4667011" y="895350"/>
            <a:ext cx="3400423" cy="30268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ED583C0-4026-4484-9F43-64F1D3783E3B}"/>
              </a:ext>
            </a:extLst>
          </p:cNvPr>
          <p:cNvSpPr txBox="1"/>
          <p:nvPr/>
        </p:nvSpPr>
        <p:spPr>
          <a:xfrm>
            <a:off x="666075" y="4210050"/>
            <a:ext cx="95256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We went to visit the Toy Project and Jayne gave us lots of wonderful books and toys for the school</a:t>
            </a:r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08306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child, boy, person&#10;&#10;Description automatically generated">
            <a:extLst>
              <a:ext uri="{FF2B5EF4-FFF2-40B4-BE49-F238E27FC236}">
                <a16:creationId xmlns="" xmlns:a16="http://schemas.microsoft.com/office/drawing/2014/main" id="{3DA1413F-CB60-4326-A90D-3F8A166831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9" y="323850"/>
            <a:ext cx="4278459" cy="28523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074ED3F-069E-4311-940C-C3CAE40E6F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969500" y="749300"/>
            <a:ext cx="2209800" cy="1473200"/>
          </a:xfrm>
          <a:prstGeom prst="rect">
            <a:avLst/>
          </a:prstGeom>
        </p:spPr>
      </p:pic>
      <p:pic>
        <p:nvPicPr>
          <p:cNvPr id="9" name="Picture 8" descr="A picture containing person, indoor, wall, child&#10;&#10;Description automatically generated">
            <a:extLst>
              <a:ext uri="{FF2B5EF4-FFF2-40B4-BE49-F238E27FC236}">
                <a16:creationId xmlns="" xmlns:a16="http://schemas.microsoft.com/office/drawing/2014/main" id="{BBE37FAE-D359-4DCB-B870-B6493BAF59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969500" y="3206750"/>
            <a:ext cx="2209800" cy="1473200"/>
          </a:xfrm>
          <a:prstGeom prst="rect">
            <a:avLst/>
          </a:prstGeom>
        </p:spPr>
      </p:pic>
      <p:pic>
        <p:nvPicPr>
          <p:cNvPr id="11" name="Picture 10" descr="A group of people in a room&#10;&#10;Description automatically generated">
            <a:extLst>
              <a:ext uri="{FF2B5EF4-FFF2-40B4-BE49-F238E27FC236}">
                <a16:creationId xmlns="" xmlns:a16="http://schemas.microsoft.com/office/drawing/2014/main" id="{3FD6A052-C5D9-4FEE-A52D-833374C3E89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37" t="7778" r="22037" b="7500"/>
          <a:stretch/>
        </p:blipFill>
        <p:spPr>
          <a:xfrm>
            <a:off x="7448550" y="381000"/>
            <a:ext cx="2571752" cy="2852306"/>
          </a:xfrm>
          <a:prstGeom prst="rect">
            <a:avLst/>
          </a:prstGeom>
        </p:spPr>
      </p:pic>
      <p:pic>
        <p:nvPicPr>
          <p:cNvPr id="13" name="Picture 12" descr="A picture containing person, indoor, wall, cabinet&#10;&#10;Description automatically generated">
            <a:extLst>
              <a:ext uri="{FF2B5EF4-FFF2-40B4-BE49-F238E27FC236}">
                <a16:creationId xmlns="" xmlns:a16="http://schemas.microsoft.com/office/drawing/2014/main" id="{01C0F9A0-8346-4F48-AF7E-E7C82467736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58893" y="3933032"/>
            <a:ext cx="3024189" cy="2016126"/>
          </a:xfrm>
          <a:prstGeom prst="rect">
            <a:avLst/>
          </a:prstGeom>
        </p:spPr>
      </p:pic>
      <p:pic>
        <p:nvPicPr>
          <p:cNvPr id="15" name="Picture 14" descr="A picture containing person, indoor, child, wall&#10;&#10;Description automatically generated">
            <a:extLst>
              <a:ext uri="{FF2B5EF4-FFF2-40B4-BE49-F238E27FC236}">
                <a16:creationId xmlns="" xmlns:a16="http://schemas.microsoft.com/office/drawing/2014/main" id="{76C4834A-D015-4603-81C1-AEF179388A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84016" y="3956841"/>
            <a:ext cx="3024191" cy="2016127"/>
          </a:xfrm>
          <a:prstGeom prst="rect">
            <a:avLst/>
          </a:prstGeom>
        </p:spPr>
      </p:pic>
      <p:pic>
        <p:nvPicPr>
          <p:cNvPr id="17" name="Picture 16" descr="A picture containing person, indoor, wall, young&#10;&#10;Description automatically generated">
            <a:extLst>
              <a:ext uri="{FF2B5EF4-FFF2-40B4-BE49-F238E27FC236}">
                <a16:creationId xmlns="" xmlns:a16="http://schemas.microsoft.com/office/drawing/2014/main" id="{295A82AB-9B7D-43BD-AA3F-80912701318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54131" y="856384"/>
            <a:ext cx="2852306" cy="190153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F8E17CA7-205B-49E4-9380-C6AE9171735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34878" y="3991693"/>
            <a:ext cx="3233305" cy="215553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C437B474-F552-4341-9698-3F3D48B398D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8" t="8263" r="9167" b="12917"/>
          <a:stretch/>
        </p:blipFill>
        <p:spPr>
          <a:xfrm rot="5400000">
            <a:off x="685787" y="3997021"/>
            <a:ext cx="3214688" cy="2126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591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wall, person, man&#10;&#10;Description automatically generated">
            <a:extLst>
              <a:ext uri="{FF2B5EF4-FFF2-40B4-BE49-F238E27FC236}">
                <a16:creationId xmlns="" xmlns:a16="http://schemas.microsoft.com/office/drawing/2014/main" id="{052B07E8-4981-4C91-9A18-38B001EE0D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11" t="32084" r="10833" b="9167"/>
          <a:stretch/>
        </p:blipFill>
        <p:spPr>
          <a:xfrm rot="5400000">
            <a:off x="9414653" y="746903"/>
            <a:ext cx="2609850" cy="1839944"/>
          </a:xfrm>
          <a:prstGeom prst="rect">
            <a:avLst/>
          </a:prstGeom>
        </p:spPr>
      </p:pic>
      <p:pic>
        <p:nvPicPr>
          <p:cNvPr id="5" name="Picture 4" descr="A group of people sitting at a table&#10;&#10;Description automatically generated">
            <a:extLst>
              <a:ext uri="{FF2B5EF4-FFF2-40B4-BE49-F238E27FC236}">
                <a16:creationId xmlns="" xmlns:a16="http://schemas.microsoft.com/office/drawing/2014/main" id="{F1F97187-606B-4CAC-B520-DEF1327F97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9" t="11667" r="13998" b="18611"/>
          <a:stretch/>
        </p:blipFill>
        <p:spPr>
          <a:xfrm>
            <a:off x="5829300" y="467121"/>
            <a:ext cx="3703606" cy="2399507"/>
          </a:xfrm>
          <a:prstGeom prst="rect">
            <a:avLst/>
          </a:prstGeom>
        </p:spPr>
      </p:pic>
      <p:pic>
        <p:nvPicPr>
          <p:cNvPr id="9" name="Picture 8" descr="A picture containing indoor, person, wall&#10;&#10;Description automatically generated">
            <a:extLst>
              <a:ext uri="{FF2B5EF4-FFF2-40B4-BE49-F238E27FC236}">
                <a16:creationId xmlns="" xmlns:a16="http://schemas.microsoft.com/office/drawing/2014/main" id="{807D172B-0289-482D-BA51-BEF786E6AFD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1" t="18994"/>
          <a:stretch/>
        </p:blipFill>
        <p:spPr>
          <a:xfrm rot="5400000">
            <a:off x="4805295" y="3690153"/>
            <a:ext cx="2911147" cy="1931640"/>
          </a:xfrm>
          <a:prstGeom prst="rect">
            <a:avLst/>
          </a:prstGeom>
        </p:spPr>
      </p:pic>
      <p:pic>
        <p:nvPicPr>
          <p:cNvPr id="11" name="Picture 10" descr="A group of people sitting at a table&#10;&#10;Description automatically generated">
            <a:extLst>
              <a:ext uri="{FF2B5EF4-FFF2-40B4-BE49-F238E27FC236}">
                <a16:creationId xmlns="" xmlns:a16="http://schemas.microsoft.com/office/drawing/2014/main" id="{1329053E-DBC4-4062-BE8C-79A143F6E5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89" t="19722" r="25185" b="22778"/>
          <a:stretch/>
        </p:blipFill>
        <p:spPr>
          <a:xfrm>
            <a:off x="211380" y="3412795"/>
            <a:ext cx="3352800" cy="3140406"/>
          </a:xfrm>
          <a:prstGeom prst="rect">
            <a:avLst/>
          </a:prstGeom>
        </p:spPr>
      </p:pic>
      <p:pic>
        <p:nvPicPr>
          <p:cNvPr id="13" name="Picture 12" descr="A picture containing indoor, child, person, floor&#10;&#10;Description automatically generated">
            <a:extLst>
              <a:ext uri="{FF2B5EF4-FFF2-40B4-BE49-F238E27FC236}">
                <a16:creationId xmlns="" xmlns:a16="http://schemas.microsoft.com/office/drawing/2014/main" id="{D41E0BB0-B0A0-471A-AFE5-88492B7AD04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229" y="361949"/>
            <a:ext cx="4257677" cy="2838451"/>
          </a:xfrm>
          <a:prstGeom prst="rect">
            <a:avLst/>
          </a:prstGeom>
        </p:spPr>
      </p:pic>
      <p:pic>
        <p:nvPicPr>
          <p:cNvPr id="15" name="Picture 14" descr="A picture containing indoor, person, sitting, floor&#10;&#10;Description automatically generated">
            <a:extLst>
              <a:ext uri="{FF2B5EF4-FFF2-40B4-BE49-F238E27FC236}">
                <a16:creationId xmlns="" xmlns:a16="http://schemas.microsoft.com/office/drawing/2014/main" id="{919EF6B6-BF43-4422-9832-B95761C0816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8" t="20000" r="13997" b="13333"/>
          <a:stretch/>
        </p:blipFill>
        <p:spPr>
          <a:xfrm>
            <a:off x="7547753" y="3200400"/>
            <a:ext cx="3970306" cy="2911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781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room&#10;&#10;Description automatically generated">
            <a:extLst>
              <a:ext uri="{FF2B5EF4-FFF2-40B4-BE49-F238E27FC236}">
                <a16:creationId xmlns="" xmlns:a16="http://schemas.microsoft.com/office/drawing/2014/main" id="{45E92283-CA7E-4338-B6FC-C20EDE3330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5" t="31389" b="17500"/>
          <a:stretch/>
        </p:blipFill>
        <p:spPr>
          <a:xfrm>
            <a:off x="342900" y="304800"/>
            <a:ext cx="3962400" cy="1691605"/>
          </a:xfrm>
          <a:prstGeom prst="rect">
            <a:avLst/>
          </a:prstGeom>
        </p:spPr>
      </p:pic>
      <p:pic>
        <p:nvPicPr>
          <p:cNvPr id="7" name="Picture 6" descr="A group of people standing in a room&#10;&#10;Description automatically generated">
            <a:extLst>
              <a:ext uri="{FF2B5EF4-FFF2-40B4-BE49-F238E27FC236}">
                <a16:creationId xmlns="" xmlns:a16="http://schemas.microsoft.com/office/drawing/2014/main" id="{86A145F7-02EE-487A-924E-38A2BCC808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950" y="4038600"/>
            <a:ext cx="3143250" cy="2095500"/>
          </a:xfrm>
          <a:prstGeom prst="rect">
            <a:avLst/>
          </a:prstGeom>
        </p:spPr>
      </p:pic>
      <p:pic>
        <p:nvPicPr>
          <p:cNvPr id="9" name="Picture 8" descr="A group of people on a street&#10;&#10;Description automatically generated">
            <a:extLst>
              <a:ext uri="{FF2B5EF4-FFF2-40B4-BE49-F238E27FC236}">
                <a16:creationId xmlns="" xmlns:a16="http://schemas.microsoft.com/office/drawing/2014/main" id="{227A8EE0-2634-4446-B8AD-592AF3BC9A3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8" t="24721" b="28612"/>
          <a:stretch/>
        </p:blipFill>
        <p:spPr>
          <a:xfrm>
            <a:off x="4486274" y="342900"/>
            <a:ext cx="4742535" cy="1691605"/>
          </a:xfrm>
          <a:prstGeom prst="rect">
            <a:avLst/>
          </a:prstGeom>
        </p:spPr>
      </p:pic>
      <p:pic>
        <p:nvPicPr>
          <p:cNvPr id="11" name="Picture 10" descr="A group of people posing for the camera&#10;&#10;Description automatically generated">
            <a:extLst>
              <a:ext uri="{FF2B5EF4-FFF2-40B4-BE49-F238E27FC236}">
                <a16:creationId xmlns="" xmlns:a16="http://schemas.microsoft.com/office/drawing/2014/main" id="{9E129BA2-898A-4C5B-B1FB-9C62D9BFDD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783" y="320005"/>
            <a:ext cx="2571750" cy="1714500"/>
          </a:xfrm>
          <a:prstGeom prst="rect">
            <a:avLst/>
          </a:prstGeom>
        </p:spPr>
      </p:pic>
      <p:pic>
        <p:nvPicPr>
          <p:cNvPr id="13" name="Picture 12" descr="A cat lying on a rug&#10;&#10;Description automatically generated">
            <a:extLst>
              <a:ext uri="{FF2B5EF4-FFF2-40B4-BE49-F238E27FC236}">
                <a16:creationId xmlns="" xmlns:a16="http://schemas.microsoft.com/office/drawing/2014/main" id="{A07B5725-0920-4613-A211-4C44DC5501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44750"/>
            <a:ext cx="2495550" cy="1663700"/>
          </a:xfrm>
          <a:prstGeom prst="rect">
            <a:avLst/>
          </a:prstGeom>
        </p:spPr>
      </p:pic>
      <p:pic>
        <p:nvPicPr>
          <p:cNvPr id="15" name="Picture 14" descr="A rodent looking at the camera&#10;&#10;Description automatically generated">
            <a:extLst>
              <a:ext uri="{FF2B5EF4-FFF2-40B4-BE49-F238E27FC236}">
                <a16:creationId xmlns="" xmlns:a16="http://schemas.microsoft.com/office/drawing/2014/main" id="{7401889F-C2AA-40CA-9D4C-EBF46AA808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038015" y="2444750"/>
            <a:ext cx="2495550" cy="1663700"/>
          </a:xfrm>
          <a:prstGeom prst="rect">
            <a:avLst/>
          </a:prstGeom>
        </p:spPr>
      </p:pic>
      <p:pic>
        <p:nvPicPr>
          <p:cNvPr id="17" name="Picture 16" descr="A picture containing animal, ground, wall, indoor&#10;&#10;Description automatically generated">
            <a:extLst>
              <a:ext uri="{FF2B5EF4-FFF2-40B4-BE49-F238E27FC236}">
                <a16:creationId xmlns="" xmlns:a16="http://schemas.microsoft.com/office/drawing/2014/main" id="{B5EAD698-0A64-4431-83FA-27BAF424603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4324350"/>
            <a:ext cx="2537408" cy="1691605"/>
          </a:xfrm>
          <a:prstGeom prst="rect">
            <a:avLst/>
          </a:prstGeom>
        </p:spPr>
      </p:pic>
      <p:pic>
        <p:nvPicPr>
          <p:cNvPr id="19" name="Picture 18" descr="A snail sitting on the floor&#10;&#10;Description automatically generated">
            <a:extLst>
              <a:ext uri="{FF2B5EF4-FFF2-40B4-BE49-F238E27FC236}">
                <a16:creationId xmlns="" xmlns:a16="http://schemas.microsoft.com/office/drawing/2014/main" id="{E4FDE1E3-89CE-45E2-AD0F-9D2D6A31C37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038013" y="4324349"/>
            <a:ext cx="2537408" cy="169160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B2DB5AAB-7B02-4AA4-8C4B-57F60F11D796}"/>
              </a:ext>
            </a:extLst>
          </p:cNvPr>
          <p:cNvSpPr txBox="1"/>
          <p:nvPr/>
        </p:nvSpPr>
        <p:spPr>
          <a:xfrm>
            <a:off x="5667691" y="2021805"/>
            <a:ext cx="253740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Philosophy for Children.</a:t>
            </a:r>
          </a:p>
          <a:p>
            <a:endParaRPr lang="en-GB" sz="3200" dirty="0"/>
          </a:p>
          <a:p>
            <a:r>
              <a:rPr lang="en-GB" sz="3200" dirty="0"/>
              <a:t>Would you rather be…..</a:t>
            </a:r>
          </a:p>
          <a:p>
            <a:r>
              <a:rPr lang="en-GB" sz="3200" dirty="0"/>
              <a:t>A slug or a snail?</a:t>
            </a:r>
          </a:p>
          <a:p>
            <a:r>
              <a:rPr lang="en-GB" sz="3200" dirty="0"/>
              <a:t>A cat or a mouse?</a:t>
            </a:r>
          </a:p>
        </p:txBody>
      </p:sp>
      <p:pic>
        <p:nvPicPr>
          <p:cNvPr id="21" name="Picture 20" descr="A group of people posing for the camera&#10;&#10;Description automatically generated">
            <a:extLst>
              <a:ext uri="{FF2B5EF4-FFF2-40B4-BE49-F238E27FC236}">
                <a16:creationId xmlns="" xmlns:a16="http://schemas.microsoft.com/office/drawing/2014/main" id="{0C889180-55E4-4258-B24B-32E1C22906B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1090" y="2228850"/>
            <a:ext cx="314325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22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t a table&#10;&#10;Description automatically generated">
            <a:extLst>
              <a:ext uri="{FF2B5EF4-FFF2-40B4-BE49-F238E27FC236}">
                <a16:creationId xmlns="" xmlns:a16="http://schemas.microsoft.com/office/drawing/2014/main" id="{496DFE5B-97BF-4994-8C39-0B062D95EB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7" t="20833" r="6875" b="11944"/>
          <a:stretch/>
        </p:blipFill>
        <p:spPr>
          <a:xfrm>
            <a:off x="457200" y="361950"/>
            <a:ext cx="5091545" cy="3200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4DC80C7-EE84-412C-ACAD-2F426F961C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8" t="18611" r="27292" b="20000"/>
          <a:stretch/>
        </p:blipFill>
        <p:spPr>
          <a:xfrm rot="5400000">
            <a:off x="-56118" y="4304268"/>
            <a:ext cx="2524125" cy="1859439"/>
          </a:xfrm>
          <a:prstGeom prst="rect">
            <a:avLst/>
          </a:prstGeom>
        </p:spPr>
      </p:pic>
      <p:pic>
        <p:nvPicPr>
          <p:cNvPr id="7" name="Picture 6" descr="A picture containing person, indoor, window, holding&#10;&#10;Description automatically generated">
            <a:extLst>
              <a:ext uri="{FF2B5EF4-FFF2-40B4-BE49-F238E27FC236}">
                <a16:creationId xmlns="" xmlns:a16="http://schemas.microsoft.com/office/drawing/2014/main" id="{CE559A6A-419E-42FC-A418-1008BE266D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71343" y="4098106"/>
            <a:ext cx="2479251" cy="1859438"/>
          </a:xfrm>
          <a:prstGeom prst="rect">
            <a:avLst/>
          </a:prstGeom>
        </p:spPr>
      </p:pic>
      <p:pic>
        <p:nvPicPr>
          <p:cNvPr id="9" name="Picture 8" descr="A picture containing person, indoor, wall, small&#10;&#10;Description automatically generated">
            <a:extLst>
              <a:ext uri="{FF2B5EF4-FFF2-40B4-BE49-F238E27FC236}">
                <a16:creationId xmlns="" xmlns:a16="http://schemas.microsoft.com/office/drawing/2014/main" id="{3D09F0FD-88F7-40BF-A762-048D43E49E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76366" y="4475508"/>
            <a:ext cx="2479253" cy="1859440"/>
          </a:xfrm>
          <a:prstGeom prst="rect">
            <a:avLst/>
          </a:prstGeom>
        </p:spPr>
      </p:pic>
      <p:pic>
        <p:nvPicPr>
          <p:cNvPr id="11" name="Picture 10" descr="A picture containing indoor, person, young, child&#10;&#10;Description automatically generated">
            <a:extLst>
              <a:ext uri="{FF2B5EF4-FFF2-40B4-BE49-F238E27FC236}">
                <a16:creationId xmlns="" xmlns:a16="http://schemas.microsoft.com/office/drawing/2014/main" id="{DFFB96B4-AB1B-42DE-9D4F-BC0561037E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90732" y="694532"/>
            <a:ext cx="2305050" cy="17287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440810DA-139E-4924-8295-607DE1B6320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r="8611" b="23704"/>
          <a:stretch/>
        </p:blipFill>
        <p:spPr>
          <a:xfrm rot="5400000">
            <a:off x="7430155" y="714016"/>
            <a:ext cx="2305051" cy="168982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848192CA-2DCD-418F-97B6-AE4D7F2576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58861" y="671856"/>
            <a:ext cx="2479251" cy="185943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675120" y="2841201"/>
            <a:ext cx="508406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/>
              <a:t>The Nursery children made chocolate chip banana bread, they made extra for Reception!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903621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D6414C0-900E-4324-98BC-03DD56C264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83854" y="1180570"/>
            <a:ext cx="6117167" cy="45878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4894C46-B630-433F-B631-4AB2D986D9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47762" y="761603"/>
            <a:ext cx="2765430" cy="20740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0B18497-6BC9-4F4D-8ACD-53EDEB5CDA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20741" y="3827859"/>
            <a:ext cx="3190872" cy="23931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1DE2CD2-F9CD-4DD1-9A67-D8B8293FFD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51"/>
          <a:stretch/>
        </p:blipFill>
        <p:spPr>
          <a:xfrm rot="5400000">
            <a:off x="2644377" y="209944"/>
            <a:ext cx="1562097" cy="19740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9643384-2A47-4C27-9725-6D6B812686B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7778" r="8610" b="22731"/>
          <a:stretch/>
        </p:blipFill>
        <p:spPr>
          <a:xfrm rot="5400000">
            <a:off x="620826" y="2928390"/>
            <a:ext cx="4247091" cy="296231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4355" y="269620"/>
            <a:ext cx="222404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Pond dipping!  How many tadpoles did </a:t>
            </a:r>
            <a:r>
              <a:rPr lang="en-GB" sz="2800" dirty="0"/>
              <a:t>y</a:t>
            </a:r>
            <a:r>
              <a:rPr lang="en-GB" sz="2800" dirty="0" smtClean="0"/>
              <a:t>ou find?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4271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064" y="493776"/>
            <a:ext cx="3145536" cy="23591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3" t="9600" r="23866" b="9866"/>
          <a:stretch/>
        </p:blipFill>
        <p:spPr>
          <a:xfrm>
            <a:off x="9659011" y="3218688"/>
            <a:ext cx="2380589" cy="28529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840" y="256032"/>
            <a:ext cx="3096768" cy="23225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3" t="15200" r="32867" b="5601"/>
          <a:stretch/>
        </p:blipFill>
        <p:spPr>
          <a:xfrm>
            <a:off x="6658064" y="3218688"/>
            <a:ext cx="2741968" cy="33375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33" t="6666"/>
          <a:stretch/>
        </p:blipFill>
        <p:spPr>
          <a:xfrm>
            <a:off x="2834810" y="256032"/>
            <a:ext cx="2484051" cy="23225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33" t="12000" r="20267" b="4533"/>
          <a:stretch/>
        </p:blipFill>
        <p:spPr>
          <a:xfrm>
            <a:off x="219176" y="256032"/>
            <a:ext cx="2447554" cy="25968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r="20067"/>
          <a:stretch/>
        </p:blipFill>
        <p:spPr>
          <a:xfrm>
            <a:off x="2834810" y="2852928"/>
            <a:ext cx="3667841" cy="25237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3" t="13867" r="21267" b="5333"/>
          <a:stretch/>
        </p:blipFill>
        <p:spPr>
          <a:xfrm>
            <a:off x="332590" y="2985807"/>
            <a:ext cx="2220725" cy="225798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3397" y="5522976"/>
            <a:ext cx="59556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/>
              <a:t>We harvested our potatoes and parsnips!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3290082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33" t="15467"/>
          <a:stretch/>
        </p:blipFill>
        <p:spPr>
          <a:xfrm>
            <a:off x="9254958" y="749808"/>
            <a:ext cx="2620049" cy="22128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33" t="3734" r="17467"/>
          <a:stretch/>
        </p:blipFill>
        <p:spPr>
          <a:xfrm>
            <a:off x="9564944" y="3346704"/>
            <a:ext cx="2310063" cy="2743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292608"/>
            <a:ext cx="2950464" cy="22128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33" t="16266" r="22466" b="14400"/>
          <a:stretch/>
        </p:blipFill>
        <p:spPr>
          <a:xfrm>
            <a:off x="6325890" y="292608"/>
            <a:ext cx="2562078" cy="28346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34" t="27467" r="35267" b="16000"/>
          <a:stretch/>
        </p:blipFill>
        <p:spPr>
          <a:xfrm>
            <a:off x="7554174" y="3474720"/>
            <a:ext cx="1700784" cy="29077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33" t="2666" r="25067" b="9600"/>
          <a:stretch/>
        </p:blipFill>
        <p:spPr>
          <a:xfrm>
            <a:off x="5359516" y="3127248"/>
            <a:ext cx="1932747" cy="33467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198" y="292608"/>
            <a:ext cx="2498732" cy="20848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3" t="10667" r="15467" b="17866"/>
          <a:stretch/>
        </p:blipFill>
        <p:spPr>
          <a:xfrm>
            <a:off x="158997" y="2808576"/>
            <a:ext cx="2927838" cy="24217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33" t="8533" r="21267" b="15466"/>
          <a:stretch/>
        </p:blipFill>
        <p:spPr>
          <a:xfrm>
            <a:off x="3398052" y="2602152"/>
            <a:ext cx="1782610" cy="21527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34" t="20267" r="16067" b="21866"/>
          <a:stretch/>
        </p:blipFill>
        <p:spPr>
          <a:xfrm>
            <a:off x="3367937" y="4979592"/>
            <a:ext cx="1710476" cy="157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221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107</Words>
  <Application>Microsoft Office PowerPoint</Application>
  <PresentationFormat>Widescreen</PresentationFormat>
  <Paragraphs>16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We have been learning about…….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 have been learning about…….</dc:title>
  <dc:creator>barbara dickey</dc:creator>
  <cp:lastModifiedBy>Barbara Dickey</cp:lastModifiedBy>
  <cp:revision>9</cp:revision>
  <dcterms:created xsi:type="dcterms:W3CDTF">2019-05-09T19:22:38Z</dcterms:created>
  <dcterms:modified xsi:type="dcterms:W3CDTF">2019-05-10T12:37:28Z</dcterms:modified>
</cp:coreProperties>
</file>