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4" r:id="rId6"/>
    <p:sldId id="266" r:id="rId7"/>
    <p:sldId id="267" r:id="rId8"/>
    <p:sldId id="268" r:id="rId9"/>
    <p:sldId id="269" r:id="rId10"/>
    <p:sldId id="270" r:id="rId11"/>
    <p:sldId id="257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3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70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03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0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3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90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8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45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81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52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6E5D3-747B-4B65-975D-BDBB7B1E20CC}" type="datetimeFigureOut">
              <a:rPr lang="en-GB" smtClean="0"/>
              <a:t>26/04/2019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0A88B-42FB-45EA-B3EB-97070C4F01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8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have been learning about…..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26.4.19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270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4494" y="640556"/>
            <a:ext cx="2990850" cy="22431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4" t="14815" r="26944" b="21852"/>
          <a:stretch/>
        </p:blipFill>
        <p:spPr>
          <a:xfrm rot="5400000">
            <a:off x="6573146" y="496196"/>
            <a:ext cx="2990850" cy="2531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23333" r="22778" b="3333"/>
          <a:stretch/>
        </p:blipFill>
        <p:spPr>
          <a:xfrm rot="5400000">
            <a:off x="3487942" y="266700"/>
            <a:ext cx="2990850" cy="299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33333" r="16944" b="19629"/>
          <a:stretch/>
        </p:blipFill>
        <p:spPr>
          <a:xfrm rot="5400000">
            <a:off x="-349182" y="920681"/>
            <a:ext cx="4171950" cy="2863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20555" r="6041" b="28333"/>
          <a:stretch/>
        </p:blipFill>
        <p:spPr>
          <a:xfrm>
            <a:off x="4896886" y="3486150"/>
            <a:ext cx="6814102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8611" r="20417" b="30000"/>
          <a:stretch/>
        </p:blipFill>
        <p:spPr>
          <a:xfrm rot="5400000">
            <a:off x="1979822" y="3774314"/>
            <a:ext cx="3109977" cy="2076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799" y="4438650"/>
            <a:ext cx="2038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Mixing paints…… how did your paint  change?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06925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63550"/>
            <a:ext cx="7620000" cy="50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8" t="4583" r="22223" b="40000"/>
          <a:stretch/>
        </p:blipFill>
        <p:spPr>
          <a:xfrm rot="16200000">
            <a:off x="8561404" y="1027098"/>
            <a:ext cx="3584546" cy="24574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67750" y="4514850"/>
            <a:ext cx="29146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Philosophy for Children.  Making a decision and justifying it!</a:t>
            </a:r>
            <a:endParaRPr lang="en-GB" sz="2800" dirty="0"/>
          </a:p>
        </p:txBody>
      </p:sp>
      <p:sp>
        <p:nvSpPr>
          <p:cNvPr id="5" name="AutoShape 2" descr="Image result for mr archimedes ba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Image result for mr archimedes ba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4182394"/>
            <a:ext cx="2019706" cy="215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49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476250"/>
            <a:ext cx="2914650" cy="1943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26" t="8333" r="4074" b="11945"/>
          <a:stretch/>
        </p:blipFill>
        <p:spPr>
          <a:xfrm>
            <a:off x="247650" y="2647950"/>
            <a:ext cx="200722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81212" y="4371975"/>
            <a:ext cx="2828925" cy="1885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33"/>
          <a:stretch/>
        </p:blipFill>
        <p:spPr>
          <a:xfrm rot="5400000">
            <a:off x="3230294" y="741630"/>
            <a:ext cx="2552700" cy="20219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45"/>
          <a:stretch/>
        </p:blipFill>
        <p:spPr>
          <a:xfrm rot="5400000">
            <a:off x="5464014" y="727234"/>
            <a:ext cx="2273620" cy="1771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90125" y="593725"/>
            <a:ext cx="2190750" cy="1460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5" t="25000" r="16945" b="26250"/>
          <a:stretch/>
        </p:blipFill>
        <p:spPr>
          <a:xfrm>
            <a:off x="9685948" y="2221232"/>
            <a:ext cx="1138604" cy="1057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2" t="29910" r="16284" b="18198"/>
          <a:stretch/>
        </p:blipFill>
        <p:spPr>
          <a:xfrm>
            <a:off x="4770566" y="4815017"/>
            <a:ext cx="3435178" cy="1845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1" t="42523" r="32297" b="13513"/>
          <a:stretch/>
        </p:blipFill>
        <p:spPr>
          <a:xfrm>
            <a:off x="8537661" y="4358083"/>
            <a:ext cx="3435178" cy="2302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4870" y="2824764"/>
            <a:ext cx="53068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Writing signs for the hairdressers.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4722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5" r="9723"/>
          <a:stretch/>
        </p:blipFill>
        <p:spPr>
          <a:xfrm rot="5400000">
            <a:off x="408414" y="448835"/>
            <a:ext cx="2438400" cy="2378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6389" r="15000" b="5278"/>
          <a:stretch/>
        </p:blipFill>
        <p:spPr>
          <a:xfrm>
            <a:off x="3143250" y="419098"/>
            <a:ext cx="2171700" cy="16762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923" y="4028302"/>
            <a:ext cx="3712519" cy="2088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453" y="1526119"/>
            <a:ext cx="3663090" cy="2060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2"/>
          <a:stretch/>
        </p:blipFill>
        <p:spPr>
          <a:xfrm>
            <a:off x="3200400" y="3543300"/>
            <a:ext cx="4567881" cy="3034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34536" y="3663949"/>
            <a:ext cx="3924300" cy="2616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556" r="30185" b="9722"/>
          <a:stretch/>
        </p:blipFill>
        <p:spPr>
          <a:xfrm>
            <a:off x="5641122" y="1180913"/>
            <a:ext cx="1726885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68281" y="296501"/>
            <a:ext cx="39541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What else did you learn about?</a:t>
            </a:r>
            <a:endParaRPr lang="en-GB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3200401" y="2199289"/>
            <a:ext cx="2040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Making lunch for the monster!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8746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552450"/>
            <a:ext cx="6457950" cy="4305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t="1944" r="15370" b="26389"/>
          <a:stretch/>
        </p:blipFill>
        <p:spPr>
          <a:xfrm>
            <a:off x="371474" y="4381500"/>
            <a:ext cx="3084623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8" t="1388"/>
          <a:stretch/>
        </p:blipFill>
        <p:spPr>
          <a:xfrm>
            <a:off x="9145476" y="552450"/>
            <a:ext cx="2581785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11" y="3238500"/>
            <a:ext cx="4629150" cy="3086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6222" y="552450"/>
            <a:ext cx="19985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What did you feed the guinea pigs?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40885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260350"/>
            <a:ext cx="2876550" cy="1917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60350"/>
            <a:ext cx="2876550" cy="1917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18056" r="37407" b="1111"/>
          <a:stretch/>
        </p:blipFill>
        <p:spPr>
          <a:xfrm>
            <a:off x="9810750" y="260350"/>
            <a:ext cx="2019300" cy="20763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5925" y="3019425"/>
            <a:ext cx="3028950" cy="201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6162" y="693738"/>
            <a:ext cx="2600325" cy="1733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b="12917"/>
          <a:stretch/>
        </p:blipFill>
        <p:spPr>
          <a:xfrm rot="16200000">
            <a:off x="7406526" y="3386976"/>
            <a:ext cx="2419350" cy="18937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33889" r="36111"/>
          <a:stretch/>
        </p:blipFill>
        <p:spPr>
          <a:xfrm>
            <a:off x="5254755" y="2336733"/>
            <a:ext cx="2128797" cy="2324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9550" y="2990850"/>
            <a:ext cx="2857500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8" t="4167" r="20185"/>
          <a:stretch/>
        </p:blipFill>
        <p:spPr>
          <a:xfrm>
            <a:off x="2519439" y="2476366"/>
            <a:ext cx="2512318" cy="2851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6699" y="5543550"/>
            <a:ext cx="11431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 smtClean="0"/>
              <a:t>What happened in the hairdressers?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84567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5" t="13333" r="8889" b="2222"/>
          <a:stretch/>
        </p:blipFill>
        <p:spPr>
          <a:xfrm>
            <a:off x="7039708" y="3115464"/>
            <a:ext cx="4442084" cy="35075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3" t="28333" r="30371" b="10000"/>
          <a:stretch/>
        </p:blipFill>
        <p:spPr>
          <a:xfrm>
            <a:off x="9002352" y="360967"/>
            <a:ext cx="2030801" cy="2323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2" t="18332" r="9166" b="15000"/>
          <a:stretch/>
        </p:blipFill>
        <p:spPr>
          <a:xfrm rot="5400000">
            <a:off x="54051" y="1010698"/>
            <a:ext cx="3274638" cy="1977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9" t="11944" r="17778" b="15000"/>
          <a:stretch/>
        </p:blipFill>
        <p:spPr>
          <a:xfrm>
            <a:off x="2914651" y="361949"/>
            <a:ext cx="1905018" cy="3274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7" b="22500"/>
          <a:stretch/>
        </p:blipFill>
        <p:spPr>
          <a:xfrm>
            <a:off x="5158411" y="361949"/>
            <a:ext cx="3505200" cy="23229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3" t="16666" r="38704" b="22500"/>
          <a:stretch/>
        </p:blipFill>
        <p:spPr>
          <a:xfrm>
            <a:off x="4072185" y="3837049"/>
            <a:ext cx="2633277" cy="2785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11944" r="29444" b="18333"/>
          <a:stretch/>
        </p:blipFill>
        <p:spPr>
          <a:xfrm>
            <a:off x="323158" y="3837049"/>
            <a:ext cx="3429692" cy="27859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35508" y="2799296"/>
            <a:ext cx="2205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How much did you have to pay to get your hair cut?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170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9" y="4667250"/>
            <a:ext cx="3056097" cy="20373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7869" y="949067"/>
            <a:ext cx="3027410" cy="2018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5163" y="4095274"/>
            <a:ext cx="3228975" cy="2152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5000" r="13611" b="18333"/>
          <a:stretch/>
        </p:blipFill>
        <p:spPr>
          <a:xfrm rot="5400000">
            <a:off x="9194524" y="832126"/>
            <a:ext cx="3004102" cy="22288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10417" r="4722" b="11667"/>
          <a:stretch/>
        </p:blipFill>
        <p:spPr>
          <a:xfrm rot="5400000">
            <a:off x="9284175" y="4180999"/>
            <a:ext cx="307245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9583" r="14167" b="2083"/>
          <a:stretch/>
        </p:blipFill>
        <p:spPr>
          <a:xfrm rot="5400000">
            <a:off x="6569106" y="908080"/>
            <a:ext cx="3190874" cy="2263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5" y="4402774"/>
            <a:ext cx="3457575" cy="23050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6"/>
          <a:stretch/>
        </p:blipFill>
        <p:spPr>
          <a:xfrm rot="16200000">
            <a:off x="4596487" y="608624"/>
            <a:ext cx="2457450" cy="2129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-834" r="3334" b="21249"/>
          <a:stretch/>
        </p:blipFill>
        <p:spPr>
          <a:xfrm rot="16200000">
            <a:off x="2143255" y="824731"/>
            <a:ext cx="2759077" cy="2050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699" y="3635374"/>
            <a:ext cx="32480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Counting with the Numicon.</a:t>
            </a:r>
            <a:endParaRPr lang="en-GB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6124575" y="3815255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Learning about number bonds to 10.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7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3"/>
          <a:stretch/>
        </p:blipFill>
        <p:spPr>
          <a:xfrm>
            <a:off x="5781967" y="3410465"/>
            <a:ext cx="5902377" cy="30274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52"/>
          <a:stretch/>
        </p:blipFill>
        <p:spPr>
          <a:xfrm>
            <a:off x="384089" y="271849"/>
            <a:ext cx="7598376" cy="3477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6" t="7568"/>
          <a:stretch/>
        </p:blipFill>
        <p:spPr>
          <a:xfrm>
            <a:off x="600230" y="3805881"/>
            <a:ext cx="4040762" cy="26319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54314" y="469557"/>
            <a:ext cx="343003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Doing the baby shark challenge!  Find it on </a:t>
            </a:r>
            <a:r>
              <a:rPr lang="en-GB" sz="2800" dirty="0" err="1" smtClean="0"/>
              <a:t>youtube</a:t>
            </a:r>
            <a:r>
              <a:rPr lang="en-GB" sz="2800" dirty="0" smtClean="0"/>
              <a:t> and give it a go….the children asked to do 3 times!!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17298" r="6916" b="16396"/>
          <a:stretch/>
        </p:blipFill>
        <p:spPr>
          <a:xfrm>
            <a:off x="5094207" y="4856205"/>
            <a:ext cx="2888258" cy="158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62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37" y="494270"/>
            <a:ext cx="3429000" cy="228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9" t="23063" r="9800" b="7027"/>
          <a:stretch/>
        </p:blipFill>
        <p:spPr>
          <a:xfrm>
            <a:off x="8552933" y="3193489"/>
            <a:ext cx="3336325" cy="2194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8" y="370703"/>
            <a:ext cx="2910017" cy="19400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20180" r="4274" b="19640"/>
          <a:stretch/>
        </p:blipFill>
        <p:spPr>
          <a:xfrm>
            <a:off x="3717605" y="370704"/>
            <a:ext cx="4116579" cy="19475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t="23063" r="9079" b="6306"/>
          <a:stretch/>
        </p:blipFill>
        <p:spPr>
          <a:xfrm>
            <a:off x="1976451" y="4547286"/>
            <a:ext cx="3074379" cy="1975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" t="20179" r="51602" b="8109"/>
          <a:stretch/>
        </p:blipFill>
        <p:spPr>
          <a:xfrm>
            <a:off x="5469927" y="3703176"/>
            <a:ext cx="2663909" cy="2819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7" y="2560891"/>
            <a:ext cx="2683030" cy="1788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7697" y="2560891"/>
            <a:ext cx="50134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Doing circuits in PE.  How did you feel when you had finished?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95399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5495" r="29259" b="20721"/>
          <a:stretch/>
        </p:blipFill>
        <p:spPr>
          <a:xfrm>
            <a:off x="9756113" y="395416"/>
            <a:ext cx="2180514" cy="239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10901" r="2703" b="8559"/>
          <a:stretch/>
        </p:blipFill>
        <p:spPr>
          <a:xfrm rot="5400000">
            <a:off x="9586688" y="3606018"/>
            <a:ext cx="2796938" cy="1902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1" t="24504" r="37669" b="20360"/>
          <a:stretch/>
        </p:blipFill>
        <p:spPr>
          <a:xfrm>
            <a:off x="7416961" y="395416"/>
            <a:ext cx="1974174" cy="23972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5" t="20540" r="25896" b="25405"/>
          <a:stretch/>
        </p:blipFill>
        <p:spPr>
          <a:xfrm>
            <a:off x="4613521" y="395416"/>
            <a:ext cx="2620951" cy="2397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5" t="14144" r="7387" b="17207"/>
          <a:stretch/>
        </p:blipFill>
        <p:spPr>
          <a:xfrm rot="5400000">
            <a:off x="6807869" y="3488232"/>
            <a:ext cx="3192356" cy="25339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14775" r="20130" b="21802"/>
          <a:stretch/>
        </p:blipFill>
        <p:spPr>
          <a:xfrm>
            <a:off x="469557" y="395416"/>
            <a:ext cx="3778986" cy="29043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" t="13693" r="3074" b="7027"/>
          <a:stretch/>
        </p:blipFill>
        <p:spPr>
          <a:xfrm>
            <a:off x="480508" y="3484609"/>
            <a:ext cx="5212304" cy="28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0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75345" y="903804"/>
            <a:ext cx="3178183" cy="2383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46310" y="970022"/>
            <a:ext cx="4318790" cy="32390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r="25277"/>
          <a:stretch/>
        </p:blipFill>
        <p:spPr>
          <a:xfrm rot="5400000">
            <a:off x="2808597" y="3862997"/>
            <a:ext cx="2906592" cy="25500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11"/>
          <a:stretch/>
        </p:blipFill>
        <p:spPr>
          <a:xfrm rot="5400000">
            <a:off x="459777" y="663625"/>
            <a:ext cx="2905935" cy="23848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834" y="4048036"/>
            <a:ext cx="2906591" cy="21799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90900" y="430173"/>
            <a:ext cx="19621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We made play dough.  Can you remember what the ingredients were?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707161" y="4014623"/>
            <a:ext cx="21145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What happened when you added the water?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3518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144</Words>
  <Application>Microsoft Office PowerPoint</Application>
  <PresentationFormat>Widescreen</PresentationFormat>
  <Paragraphs>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We have been learning about…..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 Johns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Dickey</dc:creator>
  <cp:lastModifiedBy>Barbara Dickey</cp:lastModifiedBy>
  <cp:revision>10</cp:revision>
  <dcterms:created xsi:type="dcterms:W3CDTF">2019-04-25T07:42:57Z</dcterms:created>
  <dcterms:modified xsi:type="dcterms:W3CDTF">2019-04-26T15:22:26Z</dcterms:modified>
</cp:coreProperties>
</file>