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3" r:id="rId5"/>
    <p:sldId id="267" r:id="rId6"/>
    <p:sldId id="266" r:id="rId7"/>
    <p:sldId id="264" r:id="rId8"/>
    <p:sldId id="262" r:id="rId9"/>
    <p:sldId id="259" r:id="rId10"/>
    <p:sldId id="260" r:id="rId11"/>
    <p:sldId id="261" r:id="rId12"/>
    <p:sldId id="25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1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83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6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9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0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87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1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9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80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1F3B-DC56-4A01-B0F3-E653BDE7B7D1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093BB-8C0E-4C18-A874-7151909A4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4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 have been learning about….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20.9.19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79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29444" r="6945" b="18333"/>
          <a:stretch/>
        </p:blipFill>
        <p:spPr>
          <a:xfrm rot="5400000">
            <a:off x="-165523" y="832273"/>
            <a:ext cx="2971800" cy="2069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2746150" y="380999"/>
            <a:ext cx="2873599" cy="226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7400" y="380999"/>
            <a:ext cx="2533650" cy="253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380998"/>
            <a:ext cx="3390901" cy="3390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49" y="2914648"/>
            <a:ext cx="2873599" cy="2873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8332" r="8057" b="18334"/>
          <a:stretch/>
        </p:blipFill>
        <p:spPr>
          <a:xfrm>
            <a:off x="8648700" y="3946425"/>
            <a:ext cx="3390901" cy="244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8" y="3082825"/>
            <a:ext cx="2533652" cy="1689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9444" r="21296" b="3333"/>
          <a:stretch/>
        </p:blipFill>
        <p:spPr>
          <a:xfrm>
            <a:off x="195573" y="3541408"/>
            <a:ext cx="2355004" cy="1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5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724" y="361950"/>
            <a:ext cx="2171700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2781300"/>
            <a:ext cx="20955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1" r="16389" b="18055"/>
          <a:stretch/>
        </p:blipFill>
        <p:spPr>
          <a:xfrm rot="5400000">
            <a:off x="9180368" y="954232"/>
            <a:ext cx="3127664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7500" r="9444" b="17500"/>
          <a:stretch/>
        </p:blipFill>
        <p:spPr>
          <a:xfrm rot="5400000">
            <a:off x="9279808" y="3942345"/>
            <a:ext cx="2692111" cy="2179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2778" r="10555" b="12222"/>
          <a:stretch/>
        </p:blipFill>
        <p:spPr>
          <a:xfrm rot="5400000">
            <a:off x="6814447" y="634104"/>
            <a:ext cx="2993683" cy="2449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r="41852"/>
          <a:stretch/>
        </p:blipFill>
        <p:spPr>
          <a:xfrm>
            <a:off x="6266800" y="3686175"/>
            <a:ext cx="2858150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388"/>
          <a:stretch/>
        </p:blipFill>
        <p:spPr>
          <a:xfrm>
            <a:off x="2442425" y="3686175"/>
            <a:ext cx="3569836" cy="2719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6945" r="12407" b="8334"/>
          <a:stretch/>
        </p:blipFill>
        <p:spPr>
          <a:xfrm>
            <a:off x="2819401" y="301943"/>
            <a:ext cx="3863126" cy="31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4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0834" r="5555" b="12917"/>
          <a:stretch/>
        </p:blipFill>
        <p:spPr>
          <a:xfrm>
            <a:off x="9458325" y="470795"/>
            <a:ext cx="2428875" cy="195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7917" r="21389" b="35833"/>
          <a:stretch/>
        </p:blipFill>
        <p:spPr>
          <a:xfrm>
            <a:off x="6153151" y="500062"/>
            <a:ext cx="2990850" cy="3282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0" t="15418" r="13473" b="19166"/>
          <a:stretch/>
        </p:blipFill>
        <p:spPr>
          <a:xfrm>
            <a:off x="9458325" y="2686049"/>
            <a:ext cx="2428875" cy="3231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8" y="4014787"/>
            <a:ext cx="2505075" cy="2505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7669" r="1"/>
          <a:stretch/>
        </p:blipFill>
        <p:spPr>
          <a:xfrm>
            <a:off x="352174" y="4014787"/>
            <a:ext cx="2614110" cy="264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946" r="28148" b="28055"/>
          <a:stretch/>
        </p:blipFill>
        <p:spPr>
          <a:xfrm>
            <a:off x="352174" y="285749"/>
            <a:ext cx="2905376" cy="3469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-306" r="19761" b="1220"/>
          <a:stretch/>
        </p:blipFill>
        <p:spPr>
          <a:xfrm>
            <a:off x="3257550" y="4014787"/>
            <a:ext cx="2800350" cy="2528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555" r="23889" b="6944"/>
          <a:stretch/>
        </p:blipFill>
        <p:spPr>
          <a:xfrm>
            <a:off x="3414712" y="1346034"/>
            <a:ext cx="2424115" cy="24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0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067" y="431711"/>
            <a:ext cx="10610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We are collecting plastic bottle tops for a special project….we need LOTS and LOTS! Please bring washed plastic bottle tops into Reception. </a:t>
            </a:r>
            <a:endParaRPr lang="en-GB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726" y="4664173"/>
            <a:ext cx="2573080" cy="1929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9" y="4664173"/>
            <a:ext cx="2573080" cy="1929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4" y="5252953"/>
            <a:ext cx="1788038" cy="134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0" y="5239257"/>
            <a:ext cx="1788038" cy="1341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16" y="5252952"/>
            <a:ext cx="1788038" cy="13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8501" y="1450180"/>
            <a:ext cx="1800225" cy="1800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8502" y="3529011"/>
            <a:ext cx="1800225" cy="1800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7601" y="4633912"/>
            <a:ext cx="1866900" cy="186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9026" y="2405059"/>
            <a:ext cx="1895475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3375" y="3400422"/>
            <a:ext cx="1800225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1423" y="304798"/>
            <a:ext cx="1866901" cy="1866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038" y="1290634"/>
            <a:ext cx="1866901" cy="1866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248" y="2528887"/>
            <a:ext cx="1900237" cy="1900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1346" y="4633912"/>
            <a:ext cx="1866900" cy="186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5000" r="11852"/>
          <a:stretch/>
        </p:blipFill>
        <p:spPr>
          <a:xfrm>
            <a:off x="660452" y="2500311"/>
            <a:ext cx="2069808" cy="1928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7592" b="3056"/>
          <a:stretch/>
        </p:blipFill>
        <p:spPr>
          <a:xfrm>
            <a:off x="3008450" y="500062"/>
            <a:ext cx="1927461" cy="1900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-277" r="8889" b="4999"/>
          <a:stretch/>
        </p:blipFill>
        <p:spPr>
          <a:xfrm>
            <a:off x="531161" y="4633912"/>
            <a:ext cx="2345385" cy="1966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451" y="304798"/>
            <a:ext cx="244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We learnt how to use the easel. 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56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7917"/>
          <a:stretch/>
        </p:blipFill>
        <p:spPr>
          <a:xfrm rot="5400000">
            <a:off x="7935893" y="4539592"/>
            <a:ext cx="2457474" cy="1657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5834" r="3056" b="10416"/>
          <a:stretch/>
        </p:blipFill>
        <p:spPr>
          <a:xfrm rot="5400000">
            <a:off x="4121432" y="4646904"/>
            <a:ext cx="2318025" cy="1634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7500" r="7500" b="9583"/>
          <a:stretch/>
        </p:blipFill>
        <p:spPr>
          <a:xfrm rot="5400000">
            <a:off x="1914250" y="3437554"/>
            <a:ext cx="2743395" cy="1690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1742" y="1841501"/>
            <a:ext cx="2365779" cy="1577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013" y="3005952"/>
            <a:ext cx="2251481" cy="1500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013" y="581216"/>
            <a:ext cx="2251482" cy="1500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9574" y="2091936"/>
            <a:ext cx="2457474" cy="1638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1132" y="707242"/>
            <a:ext cx="2457474" cy="1638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746" y="4522984"/>
            <a:ext cx="2298915" cy="1532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795" y="2006294"/>
            <a:ext cx="2268623" cy="1512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10417" r="2778" b="2499"/>
          <a:stretch/>
        </p:blipFill>
        <p:spPr>
          <a:xfrm rot="5400000">
            <a:off x="9827695" y="615875"/>
            <a:ext cx="2299082" cy="1662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0242" y="3134456"/>
            <a:ext cx="2493987" cy="1662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7650" y="205969"/>
            <a:ext cx="198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thought about what we are really good at.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23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8600" y="3467100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8889" r="-278" b="12778"/>
          <a:stretch/>
        </p:blipFill>
        <p:spPr>
          <a:xfrm>
            <a:off x="425842" y="304800"/>
            <a:ext cx="6477000" cy="468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r="49444"/>
          <a:stretch/>
        </p:blipFill>
        <p:spPr>
          <a:xfrm>
            <a:off x="7267575" y="304800"/>
            <a:ext cx="2026042" cy="270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1100" y="4000500"/>
            <a:ext cx="25146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2150" y="304800"/>
            <a:ext cx="2305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Real toast in the home corner.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2184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225" y="739775"/>
            <a:ext cx="3181350" cy="2120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55"/>
          <a:stretch/>
        </p:blipFill>
        <p:spPr>
          <a:xfrm>
            <a:off x="5225809" y="3581400"/>
            <a:ext cx="3254038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5000" r="23334" b="8055"/>
          <a:stretch/>
        </p:blipFill>
        <p:spPr>
          <a:xfrm>
            <a:off x="2603500" y="209550"/>
            <a:ext cx="2439374" cy="318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t="2500" r="3703" b="3889"/>
          <a:stretch/>
        </p:blipFill>
        <p:spPr>
          <a:xfrm>
            <a:off x="5402227" y="314325"/>
            <a:ext cx="307762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-555" r="30740" b="-1945"/>
          <a:stretch/>
        </p:blipFill>
        <p:spPr>
          <a:xfrm>
            <a:off x="8839200" y="2734396"/>
            <a:ext cx="3042624" cy="38188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7506" y="5067300"/>
            <a:ext cx="302895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65233" y="5238750"/>
            <a:ext cx="1069734" cy="1085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>
            <a:off x="10344150" y="1257299"/>
            <a:ext cx="1537674" cy="1285875"/>
          </a:xfrm>
          <a:prstGeom prst="triangle">
            <a:avLst>
              <a:gd name="adj" fmla="val 52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81000" y="3581400"/>
            <a:ext cx="1219200" cy="106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837506" y="3486150"/>
            <a:ext cx="3028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Playing Dotty Dinosaurs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839200" y="209550"/>
            <a:ext cx="3042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Do you know what the shapes are called?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6260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-416" r="20556" b="25417"/>
          <a:stretch/>
        </p:blipFill>
        <p:spPr>
          <a:xfrm rot="5400000">
            <a:off x="9425093" y="1719494"/>
            <a:ext cx="2181014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b="5416"/>
          <a:stretch/>
        </p:blipFill>
        <p:spPr>
          <a:xfrm rot="5400000">
            <a:off x="2901750" y="862927"/>
            <a:ext cx="3819455" cy="2513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33750" r="1112" b="24583"/>
          <a:stretch/>
        </p:blipFill>
        <p:spPr>
          <a:xfrm rot="5400000">
            <a:off x="825024" y="1543712"/>
            <a:ext cx="3876052" cy="1094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7916" r="19167" b="19584"/>
          <a:stretch/>
        </p:blipFill>
        <p:spPr>
          <a:xfrm rot="5400000">
            <a:off x="5414133" y="1183301"/>
            <a:ext cx="3849604" cy="194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30555" r="20185" b="21945"/>
          <a:stretch/>
        </p:blipFill>
        <p:spPr>
          <a:xfrm>
            <a:off x="329351" y="4177056"/>
            <a:ext cx="5056062" cy="2408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29722" r="30371" b="25278"/>
          <a:stretch/>
        </p:blipFill>
        <p:spPr>
          <a:xfrm>
            <a:off x="5524500" y="4495798"/>
            <a:ext cx="3588928" cy="2076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t="30278" r="22593" b="33056"/>
          <a:stretch/>
        </p:blipFill>
        <p:spPr>
          <a:xfrm>
            <a:off x="8553450" y="228599"/>
            <a:ext cx="3181350" cy="1350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t="28889" r="40741" b="14444"/>
          <a:stretch/>
        </p:blipFill>
        <p:spPr>
          <a:xfrm>
            <a:off x="9296400" y="4331557"/>
            <a:ext cx="2438400" cy="22406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21" y="1194836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/>
              <a:t>What did you learn about on the top playground?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90447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325" y="758825"/>
            <a:ext cx="2838450" cy="189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0" y="3822700"/>
            <a:ext cx="2819400" cy="187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41667"/>
          <a:stretch/>
        </p:blipFill>
        <p:spPr>
          <a:xfrm>
            <a:off x="10223498" y="3733800"/>
            <a:ext cx="1666875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17794" y="723902"/>
            <a:ext cx="3386136" cy="2257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56" y="272863"/>
            <a:ext cx="3754035" cy="2502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9721" r="5926" b="7223"/>
          <a:stretch/>
        </p:blipFill>
        <p:spPr>
          <a:xfrm>
            <a:off x="6605587" y="482621"/>
            <a:ext cx="2724150" cy="2083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0833" r="17500" b="4167"/>
          <a:stretch/>
        </p:blipFill>
        <p:spPr>
          <a:xfrm rot="5400000">
            <a:off x="2120539" y="490117"/>
            <a:ext cx="2320458" cy="1885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28" y="3156344"/>
            <a:ext cx="3009309" cy="2006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0556" r="15185" b="3056"/>
          <a:stretch/>
        </p:blipFill>
        <p:spPr>
          <a:xfrm>
            <a:off x="2430463" y="3124200"/>
            <a:ext cx="3637552" cy="29537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20428" y="5429250"/>
            <a:ext cx="35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Playing Silly Socks and Shape snap!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343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/>
          <a:stretch/>
        </p:blipFill>
        <p:spPr>
          <a:xfrm rot="5400000">
            <a:off x="513351" y="229599"/>
            <a:ext cx="2113590" cy="2454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29722" r="277" b="15833"/>
          <a:stretch/>
        </p:blipFill>
        <p:spPr>
          <a:xfrm rot="5400000">
            <a:off x="12795" y="3243796"/>
            <a:ext cx="2457450" cy="1797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0400" y="882650"/>
            <a:ext cx="2895600" cy="193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11111" r="23518" b="5833"/>
          <a:stretch/>
        </p:blipFill>
        <p:spPr>
          <a:xfrm>
            <a:off x="9124950" y="3505200"/>
            <a:ext cx="2838450" cy="3178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b="21667"/>
          <a:stretch/>
        </p:blipFill>
        <p:spPr>
          <a:xfrm rot="5400000">
            <a:off x="1982709" y="3181026"/>
            <a:ext cx="3933825" cy="2888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26944" r="21296" b="2222"/>
          <a:stretch/>
        </p:blipFill>
        <p:spPr>
          <a:xfrm>
            <a:off x="5759103" y="4009066"/>
            <a:ext cx="3108736" cy="2724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8889" r="20926" b="10833"/>
          <a:stretch/>
        </p:blipFill>
        <p:spPr>
          <a:xfrm>
            <a:off x="6305550" y="400049"/>
            <a:ext cx="3581400" cy="2957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2750" y="228600"/>
            <a:ext cx="300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Getting to know our classrooms and garden as we explore our new environment.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3351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50" y="352425"/>
            <a:ext cx="2547938" cy="2547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5500" y="323850"/>
            <a:ext cx="222885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9167" r="16111" b="11945"/>
          <a:stretch/>
        </p:blipFill>
        <p:spPr>
          <a:xfrm rot="5400000">
            <a:off x="6848777" y="343202"/>
            <a:ext cx="2438400" cy="2399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t="29445" r="26666" b="19167"/>
          <a:stretch/>
        </p:blipFill>
        <p:spPr>
          <a:xfrm rot="5400000">
            <a:off x="3019425" y="400049"/>
            <a:ext cx="3676650" cy="3524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3390898"/>
            <a:ext cx="2857501" cy="2857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5499" y="2900364"/>
            <a:ext cx="2228850" cy="2228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3611" r="6667" b="16389"/>
          <a:stretch/>
        </p:blipFill>
        <p:spPr>
          <a:xfrm rot="5400000">
            <a:off x="6302203" y="3606628"/>
            <a:ext cx="3429000" cy="2502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43" y="4229100"/>
            <a:ext cx="3378996" cy="22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102</Words>
  <Application>Microsoft Office PowerPoint</Application>
  <PresentationFormat>Widescreen</PresentationFormat>
  <Paragraphs>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We have been learning about….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Johns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</dc:title>
  <dc:creator>Barbara Dickey</dc:creator>
  <cp:lastModifiedBy>Barbara Dickey</cp:lastModifiedBy>
  <cp:revision>12</cp:revision>
  <dcterms:created xsi:type="dcterms:W3CDTF">2019-09-17T07:25:41Z</dcterms:created>
  <dcterms:modified xsi:type="dcterms:W3CDTF">2019-09-19T19:05:21Z</dcterms:modified>
</cp:coreProperties>
</file>