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6" r:id="rId9"/>
    <p:sldId id="268" r:id="rId10"/>
    <p:sldId id="265" r:id="rId11"/>
    <p:sldId id="260" r:id="rId12"/>
    <p:sldId id="267" r:id="rId13"/>
    <p:sldId id="259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3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0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9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47943-9801-4F97-BF3C-E86A41C1F75A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A4119-9C1C-4430-9360-BB0F930AA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3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18" Type="http://schemas.openxmlformats.org/officeDocument/2006/relationships/image" Target="../media/image95.png"/><Relationship Id="rId3" Type="http://schemas.openxmlformats.org/officeDocument/2006/relationships/image" Target="../media/image80.jpeg"/><Relationship Id="rId21" Type="http://schemas.openxmlformats.org/officeDocument/2006/relationships/image" Target="../media/image98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image" Target="../media/image94.png"/><Relationship Id="rId2" Type="http://schemas.openxmlformats.org/officeDocument/2006/relationships/image" Target="../media/image79.jpeg"/><Relationship Id="rId16" Type="http://schemas.openxmlformats.org/officeDocument/2006/relationships/image" Target="../media/image93.jpeg"/><Relationship Id="rId20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2.jpeg"/><Relationship Id="rId10" Type="http://schemas.openxmlformats.org/officeDocument/2006/relationships/image" Target="../media/image87.jpeg"/><Relationship Id="rId19" Type="http://schemas.openxmlformats.org/officeDocument/2006/relationships/image" Target="../media/image96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 have been learning about…..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1.3.19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2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15976"/>
            <a:ext cx="3393948" cy="226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688" y="315976"/>
            <a:ext cx="1883664" cy="1998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067543" y="2739866"/>
            <a:ext cx="1901952" cy="1579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959059" y="4159155"/>
            <a:ext cx="832157" cy="1170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755" y="4112059"/>
            <a:ext cx="4028447" cy="2395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0316" y="315976"/>
            <a:ext cx="1755172" cy="152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506" y="3339243"/>
            <a:ext cx="2761488" cy="1840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80" y="287179"/>
            <a:ext cx="3887724" cy="2591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7223" y="3260226"/>
            <a:ext cx="3090481" cy="3215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7680" y="2476616"/>
            <a:ext cx="4028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What else did you learn about this week?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983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274320"/>
            <a:ext cx="2770632" cy="1847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848" y="274320"/>
            <a:ext cx="3891960" cy="3493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2315464"/>
            <a:ext cx="2918460" cy="1945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84" y="274320"/>
            <a:ext cx="3483864" cy="2322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012" y="4455160"/>
            <a:ext cx="2284476" cy="2275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84" y="2791206"/>
            <a:ext cx="3569208" cy="2676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363206" y="4076804"/>
            <a:ext cx="2161555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72" y="256032"/>
            <a:ext cx="2596896" cy="2596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2948178"/>
            <a:ext cx="3624072" cy="3624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3396996"/>
            <a:ext cx="3148584" cy="3148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40" y="3410712"/>
            <a:ext cx="3134868" cy="313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8" y="402336"/>
            <a:ext cx="2450592" cy="245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" y="256032"/>
            <a:ext cx="3656076" cy="2969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57"/>
          <a:stretch/>
        </p:blipFill>
        <p:spPr>
          <a:xfrm rot="5400000">
            <a:off x="3784600" y="616712"/>
            <a:ext cx="3178048" cy="23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80" y="768096"/>
            <a:ext cx="2633472" cy="1755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35" y="283464"/>
            <a:ext cx="2825496" cy="188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1"/>
          <a:stretch/>
        </p:blipFill>
        <p:spPr>
          <a:xfrm>
            <a:off x="8579995" y="2402340"/>
            <a:ext cx="3529584" cy="3449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01313" y="493706"/>
            <a:ext cx="2691238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402" y="329184"/>
            <a:ext cx="1879263" cy="2322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" y="3142602"/>
            <a:ext cx="2623575" cy="2465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617" y="2402340"/>
            <a:ext cx="2606793" cy="1827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451" y="4566218"/>
            <a:ext cx="5079130" cy="20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734"/>
            <a:ext cx="4187952" cy="4194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19" y="1371600"/>
            <a:ext cx="3437373" cy="5083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2" y="2042434"/>
            <a:ext cx="4133088" cy="4243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336" y="181939"/>
            <a:ext cx="9528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Next Thursday is World Book Day!  </a:t>
            </a:r>
          </a:p>
          <a:p>
            <a:r>
              <a:rPr lang="en-GB" sz="4000" dirty="0" smtClean="0"/>
              <a:t>You can dress up as your favourite character from a book.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756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61112"/>
            <a:ext cx="4052316" cy="2701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890" y="420624"/>
            <a:ext cx="1866869" cy="1499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32" y="420624"/>
            <a:ext cx="2249424" cy="1499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59" y="420624"/>
            <a:ext cx="2249424" cy="1499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9" y="2167128"/>
            <a:ext cx="1988820" cy="1325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9" y="3739896"/>
            <a:ext cx="1988820" cy="1325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9" y="5312663"/>
            <a:ext cx="1997995" cy="1331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4059" y="2154956"/>
            <a:ext cx="3028188" cy="1918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3" y="3124980"/>
            <a:ext cx="2461260" cy="1640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928144"/>
            <a:ext cx="2461260" cy="1640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74" y="5312662"/>
            <a:ext cx="1884482" cy="1256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00" y="5312662"/>
            <a:ext cx="1884482" cy="1256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16" y="5333019"/>
            <a:ext cx="1853946" cy="12359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9" y="3114186"/>
            <a:ext cx="1607060" cy="10713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8081" y="2533415"/>
            <a:ext cx="2270742" cy="1513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9899" y="4425696"/>
            <a:ext cx="6740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know that one of the teachers is an alien in disguise.  We drew our own alien pictures and thought of questions to ask the teachers- to find out who’s the alien!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" y="274320"/>
            <a:ext cx="2286000" cy="4297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6064" y="274320"/>
            <a:ext cx="2377440" cy="2050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0677" y="2542032"/>
            <a:ext cx="1862827" cy="1792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4352" y="4551511"/>
            <a:ext cx="2359152" cy="2205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648" y="274320"/>
            <a:ext cx="3090672" cy="201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493" y="2542032"/>
            <a:ext cx="2523744" cy="1805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816" y="4600852"/>
            <a:ext cx="2889504" cy="1878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917" y="274320"/>
            <a:ext cx="3201995" cy="2014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664" y="2542031"/>
            <a:ext cx="3145535" cy="18066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912" y="4828032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took our own space rocket out into the playground.  What happened to the rocket?</a:t>
            </a:r>
          </a:p>
          <a:p>
            <a:r>
              <a:rPr lang="en-GB" sz="2400" dirty="0" smtClean="0"/>
              <a:t>Do you think we could take the rocket into space?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274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35019">
            <a:off x="9113538" y="879895"/>
            <a:ext cx="3075825" cy="2018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87084">
            <a:off x="5545054" y="837610"/>
            <a:ext cx="2677512" cy="197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414222">
            <a:off x="7372665" y="1485986"/>
            <a:ext cx="2532657" cy="1954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75904">
            <a:off x="108636" y="830527"/>
            <a:ext cx="2617355" cy="1925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747527">
            <a:off x="77172" y="3004259"/>
            <a:ext cx="2851290" cy="2205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52305">
            <a:off x="4320807" y="1689992"/>
            <a:ext cx="1616069" cy="2083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68558">
            <a:off x="2762185" y="279029"/>
            <a:ext cx="1624818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28358" y="4270847"/>
            <a:ext cx="2442011" cy="2322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105165" y="4335670"/>
            <a:ext cx="2465999" cy="2216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65850" y="4330739"/>
            <a:ext cx="2465999" cy="2178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48393" y="4233540"/>
            <a:ext cx="2465998" cy="23731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44061" y="2330328"/>
            <a:ext cx="1479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Who’s the alien?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455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9488" y="310896"/>
            <a:ext cx="2395728" cy="2249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2256" y="725424"/>
            <a:ext cx="2487168" cy="1658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0756" y="3076956"/>
            <a:ext cx="1673352" cy="1115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0407077" y="4893245"/>
            <a:ext cx="1792224" cy="1424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620148" y="334916"/>
            <a:ext cx="2194560" cy="1744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141982" y="3141107"/>
            <a:ext cx="1673353" cy="122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0535" y="5126730"/>
            <a:ext cx="1792225" cy="1194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69751" y="382946"/>
            <a:ext cx="2194560" cy="1648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454865" y="3267993"/>
            <a:ext cx="1792224" cy="1327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7676" y="2877306"/>
            <a:ext cx="2340864" cy="1560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00811" y="5217506"/>
            <a:ext cx="1717295" cy="1125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14279" y="4996135"/>
            <a:ext cx="1609351" cy="1638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4" y="154939"/>
            <a:ext cx="3156204" cy="21041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92980" y="2744243"/>
            <a:ext cx="2176278" cy="16621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7" y="2487162"/>
            <a:ext cx="2881884" cy="19212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315739" y="4628512"/>
            <a:ext cx="2270512" cy="14752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81203" y="4716562"/>
            <a:ext cx="2067800" cy="17395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01401" y="4921533"/>
            <a:ext cx="191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used the Numicon to explore number bonds to 10!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0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68029" y="397909"/>
            <a:ext cx="2395728" cy="214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7829" y="1839793"/>
            <a:ext cx="2961027" cy="1974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05535" y="2633838"/>
            <a:ext cx="1609344" cy="1681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3729" y="4956048"/>
            <a:ext cx="2084832" cy="1389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883377" y="560268"/>
            <a:ext cx="2253660" cy="1681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152" y="329240"/>
            <a:ext cx="2999232" cy="2340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917840" y="3091536"/>
            <a:ext cx="2214575" cy="1810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539509" y="4252268"/>
            <a:ext cx="2523744" cy="2159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670" y="4514888"/>
            <a:ext cx="2827753" cy="2078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8831" y="824144"/>
            <a:ext cx="2788056" cy="1858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68" y="4161495"/>
            <a:ext cx="2827753" cy="1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2" y="443992"/>
            <a:ext cx="9099804" cy="6066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" y="438912"/>
            <a:ext cx="559612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Please remember that Reception change their library books on Thursday!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65760" y="4425696"/>
            <a:ext cx="2414016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Nursery will be using the library every  Tuesday.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153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16" y="256032"/>
            <a:ext cx="2606040" cy="1737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16" y="2286000"/>
            <a:ext cx="260604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16" y="4315968"/>
            <a:ext cx="2606040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54020" y="561780"/>
            <a:ext cx="2231136" cy="161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654" y="2615184"/>
            <a:ext cx="2417754" cy="2340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4500" y="256784"/>
            <a:ext cx="2194560" cy="2029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575079" y="186408"/>
            <a:ext cx="2024443" cy="2163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281713" y="1809722"/>
            <a:ext cx="5212081" cy="2031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477289" y="4811296"/>
            <a:ext cx="1984192" cy="1597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22504" y="4193527"/>
            <a:ext cx="3054096" cy="17627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544472" y="2735893"/>
            <a:ext cx="1849826" cy="1499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0" y="5059679"/>
            <a:ext cx="2483078" cy="16553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68158" y="2420819"/>
            <a:ext cx="1762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Brilliant climbing!</a:t>
            </a:r>
            <a:endParaRPr lang="en-GB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327" y="5164341"/>
            <a:ext cx="1606211" cy="10708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4097" y="5173913"/>
            <a:ext cx="1594725" cy="10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521222" y="779557"/>
            <a:ext cx="2798064" cy="1897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8224" y="592073"/>
            <a:ext cx="2103120" cy="1577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2681" y="3648456"/>
            <a:ext cx="2121408" cy="1591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65666" y="609454"/>
            <a:ext cx="2122577" cy="1562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109172" y="4677433"/>
            <a:ext cx="1721803" cy="2066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2352" y="580231"/>
            <a:ext cx="2008387" cy="1506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816" y="580230"/>
            <a:ext cx="2008388" cy="150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0298" y="374284"/>
            <a:ext cx="2249424" cy="2159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46680" y="2892573"/>
            <a:ext cx="1648611" cy="1496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6512" y="2887813"/>
            <a:ext cx="2008387" cy="150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8336" y="4945527"/>
            <a:ext cx="1919103" cy="1529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53096" y="3091820"/>
            <a:ext cx="2467331" cy="17754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31592" y="2932325"/>
            <a:ext cx="2008388" cy="14172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818" y="5083731"/>
            <a:ext cx="1872935" cy="1404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60" y="5675451"/>
            <a:ext cx="1234172" cy="1234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61" y="2064697"/>
            <a:ext cx="1741336" cy="15033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9" y="1963951"/>
            <a:ext cx="1130093" cy="975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42" y="5213225"/>
            <a:ext cx="1408157" cy="13095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32827" y="5155297"/>
            <a:ext cx="2455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We made our own aliens!</a:t>
            </a:r>
            <a:endParaRPr lang="en-GB" sz="3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420489" y="5069606"/>
            <a:ext cx="2027845" cy="13905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0541" y="2815813"/>
            <a:ext cx="2211600" cy="16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141</Words>
  <Application>Microsoft Office PowerPoint</Application>
  <PresentationFormat>Widescreen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We have been learning about…..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Johns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about…..</dc:title>
  <dc:creator>Barbara Dickey</dc:creator>
  <cp:lastModifiedBy>Barbara Dickey</cp:lastModifiedBy>
  <cp:revision>10</cp:revision>
  <dcterms:created xsi:type="dcterms:W3CDTF">2019-03-01T10:01:44Z</dcterms:created>
  <dcterms:modified xsi:type="dcterms:W3CDTF">2019-04-08T09:09:36Z</dcterms:modified>
</cp:coreProperties>
</file>