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135</Words>
  <Application>Microsoft Office PowerPoint</Application>
  <PresentationFormat>Widescreen</PresentationFormat>
  <Paragraphs>12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We have been learning about….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Johns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Dickey</dc:creator>
  <cp:lastModifiedBy>Barbara Dickey</cp:lastModifiedBy>
  <cp:revision>13</cp:revision>
  <dcterms:created xsi:type="dcterms:W3CDTF">2018-10-10T11:18:41Z</dcterms:created>
  <dcterms:modified xsi:type="dcterms:W3CDTF">2018-10-16T15:47:32Z</dcterms:modified>
</cp:coreProperties>
</file>