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6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1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7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4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4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2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34FB-B909-4891-A4FF-5A1BFEADF81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19CD-F4F6-4969-8A22-7AD745DEF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5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800" dirty="0" smtClean="0"/>
              <a:t>We have been learning about…..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11.1.19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9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359" y="4075587"/>
            <a:ext cx="2546430" cy="233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52" y="404037"/>
            <a:ext cx="3660637" cy="2562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47" y="404037"/>
            <a:ext cx="3416596" cy="256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775" y="4540067"/>
            <a:ext cx="2599397" cy="206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/>
          <a:stretch/>
        </p:blipFill>
        <p:spPr>
          <a:xfrm>
            <a:off x="6372445" y="3615001"/>
            <a:ext cx="2806994" cy="298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775" y="4383897"/>
            <a:ext cx="2435364" cy="2218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017" y="404037"/>
            <a:ext cx="3812495" cy="33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4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363" y="552893"/>
            <a:ext cx="10760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Nursery</a:t>
            </a:r>
            <a:r>
              <a:rPr lang="en-GB" sz="4000" u="sng" dirty="0" smtClean="0"/>
              <a:t> </a:t>
            </a:r>
            <a:r>
              <a:rPr lang="en-GB" sz="4000" dirty="0" smtClean="0"/>
              <a:t>– next week our sound of the week is S.  Bring something in that starts with that sound!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Reception – please remember that homework should be handed in on Wednesday morning.  Reading records need to come into </a:t>
            </a:r>
            <a:r>
              <a:rPr lang="en-GB" sz="4000" smtClean="0"/>
              <a:t>school every day.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1209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5" y="183560"/>
            <a:ext cx="867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thought about where in the world we would like to go!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3"/>
          <a:stretch/>
        </p:blipFill>
        <p:spPr>
          <a:xfrm rot="5400000">
            <a:off x="10293756" y="511803"/>
            <a:ext cx="1722475" cy="154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2886" y="2747797"/>
            <a:ext cx="2324213" cy="154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6"/>
          <a:stretch/>
        </p:blipFill>
        <p:spPr>
          <a:xfrm rot="5400000">
            <a:off x="8588209" y="741381"/>
            <a:ext cx="1977656" cy="134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0150" y="2925007"/>
            <a:ext cx="2111563" cy="1407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554159" y="4512709"/>
            <a:ext cx="2500279" cy="161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55036" y="1880269"/>
            <a:ext cx="2298523" cy="1616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508345" y="5188496"/>
            <a:ext cx="1946767" cy="1279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041714" y="5164134"/>
            <a:ext cx="1946768" cy="1328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139" y="978197"/>
            <a:ext cx="3069169" cy="2339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40" y="978197"/>
            <a:ext cx="3120042" cy="2126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99727" y="3651001"/>
            <a:ext cx="2708735" cy="20414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210665" y="3863309"/>
            <a:ext cx="2173359" cy="1491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00061" y="3850803"/>
            <a:ext cx="3039382" cy="2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935" y="653902"/>
            <a:ext cx="2392326" cy="1594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26137" y="640614"/>
            <a:ext cx="2493342" cy="1722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45" y="255180"/>
            <a:ext cx="3285462" cy="2190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306" y="255180"/>
            <a:ext cx="2279927" cy="167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85164" y="673208"/>
            <a:ext cx="2232838" cy="1566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12" y="2647507"/>
            <a:ext cx="3615070" cy="251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037744" y="3006478"/>
            <a:ext cx="2105246" cy="1589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0756" y="2614724"/>
            <a:ext cx="2897372" cy="193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7" y="3083448"/>
            <a:ext cx="2768104" cy="1845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3785" y="5380074"/>
            <a:ext cx="11245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children wanted to go to……</a:t>
            </a:r>
          </a:p>
          <a:p>
            <a:r>
              <a:rPr lang="en-GB" sz="2800" dirty="0" smtClean="0"/>
              <a:t>Greece……Turkey……America……Australia…….the park…..their nanny’s house…..Russia and The Sudan!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18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925" y="254029"/>
            <a:ext cx="3324648" cy="2159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9673" y="4367790"/>
            <a:ext cx="2520514" cy="2230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1593" y="3495547"/>
            <a:ext cx="2634574" cy="202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52007" y="520520"/>
            <a:ext cx="2663909" cy="213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155930" y="798170"/>
            <a:ext cx="2634574" cy="157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01" y="254029"/>
            <a:ext cx="2722394" cy="263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6675" y="4379034"/>
            <a:ext cx="2265501" cy="2159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169" y="4197344"/>
            <a:ext cx="2393073" cy="2400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8156" y="4197344"/>
            <a:ext cx="1815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Thinking about the places we’ve been and the places we’d like to go to!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9169" y="2888604"/>
            <a:ext cx="918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‘You don’t need a passport to go to Spain!’   ‘I went to America – I buy food.’    ‘I went Spain – somebody was getting married and I ate wedding cake.’   ‘I want to go to America – I would see lots of dogs!’   ‘I went to  Zimbabwe on an enormous aeroplane.’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577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2" y="212651"/>
            <a:ext cx="7421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practiced our scissor skills by creating a hot air balloon basket.  Look out for the balloon display in the next few weeks.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9" y="212651"/>
            <a:ext cx="2009553" cy="2009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24" y="2402957"/>
            <a:ext cx="2009553" cy="2009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39" y="4593263"/>
            <a:ext cx="1967023" cy="1967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02" y="212651"/>
            <a:ext cx="2009553" cy="2009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7" y="2402957"/>
            <a:ext cx="2009553" cy="2009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5" y="4593263"/>
            <a:ext cx="1997150" cy="1997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2" y="1921993"/>
            <a:ext cx="2071579" cy="2071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39" y="4348933"/>
            <a:ext cx="2052084" cy="2052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1953006"/>
            <a:ext cx="2040566" cy="2040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4" y="4397886"/>
            <a:ext cx="2003131" cy="2003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" y="4397886"/>
            <a:ext cx="2056073" cy="2056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5" y="1921993"/>
            <a:ext cx="2071579" cy="20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1053" y="4429036"/>
            <a:ext cx="161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Tell me about the Lego.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2" y="4311507"/>
            <a:ext cx="2955848" cy="221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611" y="659219"/>
            <a:ext cx="4145733" cy="3382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74" y="3530010"/>
            <a:ext cx="3868879" cy="2998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146" y="4292782"/>
            <a:ext cx="2636873" cy="223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055916" y="688910"/>
            <a:ext cx="3765007" cy="294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73" y="276446"/>
            <a:ext cx="3937125" cy="3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5" y="192611"/>
            <a:ext cx="3492795" cy="2328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51" y="2776711"/>
            <a:ext cx="3555261" cy="314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446" y="192611"/>
            <a:ext cx="2360428" cy="287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7030" y="3965058"/>
            <a:ext cx="3088758" cy="2059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888" y="176657"/>
            <a:ext cx="2664781" cy="2340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789" y="176657"/>
            <a:ext cx="2116322" cy="2888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340" y="3384913"/>
            <a:ext cx="5014137" cy="3219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36" y="5903893"/>
            <a:ext cx="4193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Stormy the guinea pig came out to see us!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34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618" y="276448"/>
            <a:ext cx="3439787" cy="225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03301" y="871700"/>
            <a:ext cx="3365305" cy="2174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980" y="276447"/>
            <a:ext cx="3087879" cy="3365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74799" y="3922193"/>
            <a:ext cx="2498203" cy="266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35385" y="2991937"/>
            <a:ext cx="3936252" cy="343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9298" y="645929"/>
            <a:ext cx="2955851" cy="221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3800" y="3951431"/>
            <a:ext cx="3332593" cy="2551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3572" y="3641753"/>
            <a:ext cx="1372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else did you learn about?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7470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6858" y="-158823"/>
            <a:ext cx="1967026" cy="2740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5520" y="2515981"/>
            <a:ext cx="2402958" cy="2006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43029" y="751999"/>
            <a:ext cx="3116398" cy="2122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3116" y="148744"/>
            <a:ext cx="2424224" cy="2658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611" y="2317887"/>
            <a:ext cx="1750828" cy="2176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474" y="212569"/>
            <a:ext cx="2961021" cy="2525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065345" y="3396878"/>
            <a:ext cx="3700111" cy="2739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5228" y="4738779"/>
            <a:ext cx="17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‘A planet’</a:t>
            </a:r>
          </a:p>
          <a:p>
            <a:r>
              <a:rPr lang="en-GB" sz="3200" dirty="0" smtClean="0"/>
              <a:t>‘Number 8’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613" y="4884003"/>
            <a:ext cx="1856694" cy="1771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0" y="3459716"/>
            <a:ext cx="4735568" cy="31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224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 have been learning about…..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been learning about…..</dc:title>
  <dc:creator>Barbara Dickey</dc:creator>
  <cp:lastModifiedBy>Barbara Dickey</cp:lastModifiedBy>
  <cp:revision>12</cp:revision>
  <dcterms:created xsi:type="dcterms:W3CDTF">2019-01-08T12:21:05Z</dcterms:created>
  <dcterms:modified xsi:type="dcterms:W3CDTF">2019-01-23T15:59:24Z</dcterms:modified>
</cp:coreProperties>
</file>