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0" r:id="rId4"/>
    <p:sldId id="259" r:id="rId5"/>
    <p:sldId id="258" r:id="rId6"/>
    <p:sldId id="264" r:id="rId7"/>
    <p:sldId id="263" r:id="rId8"/>
    <p:sldId id="262" r:id="rId9"/>
    <p:sldId id="267" r:id="rId10"/>
    <p:sldId id="269" r:id="rId11"/>
    <p:sldId id="270" r:id="rId12"/>
    <p:sldId id="271" r:id="rId13"/>
    <p:sldId id="272" r:id="rId14"/>
    <p:sldId id="275" r:id="rId15"/>
    <p:sldId id="261" r:id="rId16"/>
    <p:sldId id="266" r:id="rId17"/>
    <p:sldId id="274" r:id="rId18"/>
    <p:sldId id="265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798" autoAdjust="0"/>
  </p:normalViewPr>
  <p:slideViewPr>
    <p:cSldViewPr snapToGrid="0">
      <p:cViewPr varScale="1">
        <p:scale>
          <a:sx n="56" d="100"/>
          <a:sy n="56" d="100"/>
        </p:scale>
        <p:origin x="1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AB341-A5F6-487E-9B44-8EF7ED7F6074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6DBA3-FFD7-4C25-9C80-6B08EBC9B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10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6DBA3-FFD7-4C25-9C80-6B08EBC9B50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065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6DBA3-FFD7-4C25-9C80-6B08EBC9B50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883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66DBA3-FFD7-4C25-9C80-6B08EBC9B50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87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965AE-4F90-4891-A6A5-1F50D280D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D8F87B-218C-4687-967F-63EB05B52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E4563-5D99-4413-8F6A-BE60A0281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07FA6-07EE-47DC-B0AD-F11928AC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EA371-C0C5-46AD-A60D-F48FF48E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92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EB9F7-A52C-47AF-8F71-EBB719AF6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6D7E9-995A-42DA-8C05-5BC1616F9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89729-1448-499F-8771-38ED81E01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BD587-CF85-4E47-A650-9DC1597E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8476C-2DA0-4220-BA5B-095157BE0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1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6055F-736D-4457-A3F8-326E8F32CF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AAD123-ED9A-47F2-B12D-01E917C32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32219-456C-4FDB-9050-A3BFA52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46FDE-37B8-478E-BF16-836F9828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D085C-8B90-4125-BB69-CE38FAD2C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26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9B51-064E-4B6F-BFF8-F67C16B8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CF416-FDDF-4536-8692-25F193430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B2813-FFF0-4F02-8A78-68004D9DA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1996D-E57E-4CEF-B6D1-60828310E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0F96B-BAA4-4BCB-9BDE-D5575E53E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4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4BF1F-847C-43D4-B6DA-046CE0ED7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E1DCC-E0F9-4C1B-8A3D-1BB421C40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9F652-FD29-497B-BF8A-327E7DBB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10DEB3-F322-4109-80D9-67208604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3C50A-4D88-4CD4-8EBA-A45D994E1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956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BE42A-9F55-4FED-A99C-7E54C08E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42D90-EAD5-471A-B4A1-41A49DF6F6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7B3C7-0BD7-4345-829B-C1566F5C4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C1969-D055-4534-9746-E6372956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2FD72B-0E52-48CF-9885-6366D40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A04000-45BE-476F-92C1-E7CE277CD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759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659B3-8825-4E14-9623-AF638392E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F79A27-3DDF-4EB0-A189-A30DA870F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F711A-7563-4854-9335-15F795855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3A81B5-654A-4CAF-9F27-9961731856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3FCECF-DA85-441B-90C5-025D3F97D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43A8C7-A359-47E6-AB8C-0B1A9F0A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2888F-C4A7-4EB8-B8B2-AD533D47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72C0D-E9B1-4999-8FDA-4AC39106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25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CA72-741C-4B73-AED2-88E3EE7C1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72C4F9-9EDF-4907-A481-938823754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5B7B25-33E3-43D4-A626-DDE3A1281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E74D2A-9D70-42D0-BD5A-F9B10EDD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42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C8D33F-CDA8-4DC6-9533-D9EA294A2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0C6A7-F1C6-4FEE-A2EE-0C4CD9320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40B97-D9F3-4AF5-AAED-2C2A8F34A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56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B8EC-FB47-4263-9BB3-36FDC6CC4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F1862-A569-449B-A864-0C1E74447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774C1-82FF-4C58-836F-95C6A64D1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3102D9-52C5-4F42-A18C-25EDD0C78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FC50D-8AA2-4478-9191-25CE2F9E9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27F04F-C2F9-4D7A-83D6-DAB439593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265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4A0E1-BAE7-472F-B469-311963568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44439-B261-482F-B78B-C7BEE717E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1721F-179E-435D-BC6D-959A18A0FC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958A94-0B97-4B20-9669-3A6C7491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87D0A-0AD9-40A6-ACD7-6E7E3F3A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F4DEA-CA41-458B-A2DF-622AE27EC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721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A94A7-4638-4E21-A8E5-FB09FAF1E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33DF68-1DBF-46AD-882F-2D12A073A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6C245-0784-442C-8615-7930062E7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CDE2B-1E30-40A1-AA4A-98823DEDCAA2}" type="datetimeFigureOut">
              <a:rPr lang="en-GB" smtClean="0"/>
              <a:t>15/11/2021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0AE9B-FA75-40DD-B9AE-44B0D5DDD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AE3D0-E73D-401A-8EBE-41A4C0E83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36281-53D0-4031-A5AB-FC5DEBE7B6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00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5" Type="http://schemas.openxmlformats.org/officeDocument/2006/relationships/image" Target="../media/image8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Relationship Id="rId14" Type="http://schemas.openxmlformats.org/officeDocument/2006/relationships/image" Target="../media/image8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jpeg"/><Relationship Id="rId7" Type="http://schemas.openxmlformats.org/officeDocument/2006/relationships/image" Target="../media/image108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jpeg"/><Relationship Id="rId9" Type="http://schemas.openxmlformats.org/officeDocument/2006/relationships/image" Target="../media/image1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2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12" Type="http://schemas.openxmlformats.org/officeDocument/2006/relationships/image" Target="../media/image12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0.jpeg"/><Relationship Id="rId5" Type="http://schemas.openxmlformats.org/officeDocument/2006/relationships/image" Target="../media/image115.jpeg"/><Relationship Id="rId10" Type="http://schemas.openxmlformats.org/officeDocument/2006/relationships/image" Target="../media/image119.jpeg"/><Relationship Id="rId4" Type="http://schemas.openxmlformats.org/officeDocument/2006/relationships/image" Target="../media/image114.jpeg"/><Relationship Id="rId9" Type="http://schemas.microsoft.com/office/2007/relationships/hdphoto" Target="../media/hdphoto1.wdp"/><Relationship Id="rId14" Type="http://schemas.openxmlformats.org/officeDocument/2006/relationships/image" Target="../media/image12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33.jpeg"/><Relationship Id="rId7" Type="http://schemas.openxmlformats.org/officeDocument/2006/relationships/image" Target="../media/image137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10" Type="http://schemas.openxmlformats.org/officeDocument/2006/relationships/image" Target="../media/image140.jpeg"/><Relationship Id="rId4" Type="http://schemas.openxmlformats.org/officeDocument/2006/relationships/image" Target="../media/image134.jpeg"/><Relationship Id="rId9" Type="http://schemas.openxmlformats.org/officeDocument/2006/relationships/image" Target="../media/image1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Lights_and_Reflections_Diwali_India_November_2013.jpg" TargetMode="External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hyperlink" Target="http://pedia.desibantu.com/diwali/" TargetMode="External"/><Relationship Id="rId5" Type="http://schemas.openxmlformats.org/officeDocument/2006/relationships/image" Target="../media/image44.jpeg"/><Relationship Id="rId10" Type="http://schemas.openxmlformats.org/officeDocument/2006/relationships/image" Target="../media/image49.jp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E62E-D237-40AD-89FF-F5B0732916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 have been learning about…..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C89818-3F22-45E0-A4A6-D58914E56D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5</a:t>
            </a:r>
            <a:r>
              <a:rPr lang="en-GB" baseline="30000" dirty="0"/>
              <a:t>th</a:t>
            </a:r>
            <a:r>
              <a:rPr lang="en-GB" dirty="0"/>
              <a:t> November 2021</a:t>
            </a:r>
          </a:p>
        </p:txBody>
      </p:sp>
    </p:spTree>
    <p:extLst>
      <p:ext uri="{BB962C8B-B14F-4D97-AF65-F5344CB8AC3E}">
        <p14:creationId xmlns:p14="http://schemas.microsoft.com/office/powerpoint/2010/main" val="1885221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61" y="199972"/>
            <a:ext cx="19523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made puppets of the characters from the story of Rama and </a:t>
            </a:r>
            <a:r>
              <a:rPr lang="en-GB" sz="2800" dirty="0" err="1"/>
              <a:t>Sita</a:t>
            </a:r>
            <a:endParaRPr lang="en-GB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15824" y="582870"/>
            <a:ext cx="3520377" cy="26273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336430" y="4248159"/>
            <a:ext cx="2883404" cy="2023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853" y="3641473"/>
            <a:ext cx="3459355" cy="26273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75456" y="3750568"/>
            <a:ext cx="3383875" cy="2333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402B78-0EE7-4566-884E-E2EAB4781B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911860" y="419824"/>
            <a:ext cx="2759767" cy="225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C9B75B-5927-4B79-BFD9-B77144821A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92584" y="492167"/>
            <a:ext cx="2904449" cy="22559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EE8F3B-8324-4BB7-8808-A1126A328A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531585" y="3603733"/>
            <a:ext cx="3343590" cy="26273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0F8346-57DB-4483-83CE-9141A3C18C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73458" y="532810"/>
            <a:ext cx="2904449" cy="211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53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289CB4-0583-412F-9A44-6C818894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622" y="571499"/>
            <a:ext cx="2590800" cy="1943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DB3EC8-6A81-4273-B6F8-71A213B532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4386" y="571499"/>
            <a:ext cx="2590802" cy="19431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DD858A-8C80-490C-A46D-E2447AEF1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8955" y="571498"/>
            <a:ext cx="2590801" cy="1943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A4A891B-81B8-4142-9E63-A946F63A63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34492" y="571498"/>
            <a:ext cx="2590801" cy="19431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25B4A73-9CB3-43D7-A882-303097EBF1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0472" y="3411355"/>
            <a:ext cx="2590802" cy="20294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4DB5237-C72D-4FB5-B373-9CE70D3D3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6003" y="3454535"/>
            <a:ext cx="2590803" cy="19431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3FAFF5-B133-40C4-A304-0428AE7F31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14872" y="3454535"/>
            <a:ext cx="2590802" cy="194310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C8E9D31-1EAA-4434-A1F8-8B3F8F68C3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3058" y="3454534"/>
            <a:ext cx="2590801" cy="19431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7BF17-E838-4357-8696-71CD4972DE4B}"/>
              </a:ext>
            </a:extLst>
          </p:cNvPr>
          <p:cNvSpPr txBox="1"/>
          <p:nvPr/>
        </p:nvSpPr>
        <p:spPr>
          <a:xfrm>
            <a:off x="92607" y="5534558"/>
            <a:ext cx="110374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We have been learning how to use the 5 frame and 10 frame.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5F2378-E465-4192-A603-1FBDA4A5C7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56694" y="572186"/>
            <a:ext cx="2596303" cy="19472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3BDD98-3B3A-43F2-854F-4F9035CB54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4141" y="3359008"/>
            <a:ext cx="2596303" cy="19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31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8E5CAA-F247-4932-8F7C-0BD5ECF839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10462945" y="214050"/>
            <a:ext cx="1085849" cy="1305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9734E-48A8-4483-B9C3-D2127B8481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65698" y="718148"/>
            <a:ext cx="2284555" cy="13054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0CC939-FD3B-4782-BEB8-D4E7787BBE8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667" y="228600"/>
            <a:ext cx="1563157" cy="1543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980FA9-983E-4C1A-8CFB-AB50314384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3181" y="228600"/>
            <a:ext cx="1872719" cy="15639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E6ED1C-AB8B-4AD9-844E-A2A9B6466B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258" y="228601"/>
            <a:ext cx="2780242" cy="15355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D42EE-FCAE-41D0-A0B2-FC29B28FACD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667" y="1859973"/>
            <a:ext cx="4514850" cy="1963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E876F5-4763-412F-8F02-83991FFC69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6858" y="228600"/>
            <a:ext cx="1524754" cy="17906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78928-A030-4358-A28F-9E78A1651AF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4874" y="1859972"/>
            <a:ext cx="2904720" cy="19638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1FF7AA-F047-4D95-92F4-A21793DB238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563" y="2647949"/>
            <a:ext cx="1390747" cy="156210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E5BE0C-871D-472F-B8B0-97459217BD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29" y="4611363"/>
            <a:ext cx="2132157" cy="15991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1B1556-DB33-4AB5-9F58-0474C787E0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868" y="2159564"/>
            <a:ext cx="2520456" cy="25267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990C7AD-3AAC-4B12-90DB-E270F3CF8ED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8241" y="4031659"/>
            <a:ext cx="2418853" cy="21717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04A506-1679-4EA9-A59A-4AC9B1F8BAA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59320" y="4441566"/>
            <a:ext cx="2723920" cy="17378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A5DA39E-9A92-4155-ADEF-E655B39DD43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0491" y="3919688"/>
            <a:ext cx="2481698" cy="21717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E96EA3F-0820-45B5-9194-5D226F1124F0}"/>
              </a:ext>
            </a:extLst>
          </p:cNvPr>
          <p:cNvSpPr txBox="1"/>
          <p:nvPr/>
        </p:nvSpPr>
        <p:spPr>
          <a:xfrm>
            <a:off x="9279594" y="4459158"/>
            <a:ext cx="2765729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We tried to rescue Princess Sita from </a:t>
            </a:r>
            <a:r>
              <a:rPr lang="en-GB" sz="2800" dirty="0" err="1"/>
              <a:t>Ravana</a:t>
            </a:r>
            <a:r>
              <a:rPr lang="en-GB" sz="2800" dirty="0"/>
              <a:t>.  The we built a palace!</a:t>
            </a:r>
          </a:p>
        </p:txBody>
      </p:sp>
    </p:spTree>
    <p:extLst>
      <p:ext uri="{BB962C8B-B14F-4D97-AF65-F5344CB8AC3E}">
        <p14:creationId xmlns:p14="http://schemas.microsoft.com/office/powerpoint/2010/main" val="3196676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71FDB-6B8C-4698-9521-00981DC27C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" y="304800"/>
            <a:ext cx="1875249" cy="2209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FA1797-EF73-46AD-AFC4-27B297F482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00" y="304800"/>
            <a:ext cx="2527995" cy="2838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AFAAD-A44E-4246-A447-A506346C7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" y="2762250"/>
            <a:ext cx="2141949" cy="19397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CDDF6-FDAD-4DAC-97D4-934A181093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600" y="304800"/>
            <a:ext cx="2158735" cy="312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860179-F7AB-4B7A-984B-C4A1D881ED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2740" y="304800"/>
            <a:ext cx="2527995" cy="312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155099-2218-4333-BCB5-E573271B07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7069" y="3295566"/>
            <a:ext cx="2876031" cy="23051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04A7FC-195E-469B-A477-6E3287D819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13" y="4934148"/>
            <a:ext cx="2158736" cy="16190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8508F2C-8886-4E8C-97D6-B336E0A08F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697" y="3622454"/>
            <a:ext cx="2527996" cy="28547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B5B5132-5E68-42C1-BED3-95057BA008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4046" y="3622454"/>
            <a:ext cx="2456920" cy="280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68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6BA526-0624-44D9-B972-4F46C26E3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85627" y="3586480"/>
            <a:ext cx="2560933" cy="2682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B45A9-5194-488B-A382-35C8BFFDA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440" y="3586672"/>
            <a:ext cx="4340202" cy="2885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D4BAB-655F-4147-85FD-C2C1A0BDB1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280" y="386080"/>
            <a:ext cx="3008951" cy="2885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0F0F35-B09D-4008-9365-A373E55CEB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3963" y="386078"/>
            <a:ext cx="4320213" cy="2885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65A18-59FC-411B-8245-4D28C30BDD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437" y="3586480"/>
            <a:ext cx="3576320" cy="26822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B6F7A2-394E-458E-A7BC-EFC61FCA1F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386078"/>
            <a:ext cx="3846996" cy="28852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1402B7-122F-42D0-BD1E-6B67E1B9427F}"/>
              </a:ext>
            </a:extLst>
          </p:cNvPr>
          <p:cNvSpPr txBox="1"/>
          <p:nvPr/>
        </p:nvSpPr>
        <p:spPr>
          <a:xfrm>
            <a:off x="345440" y="5853221"/>
            <a:ext cx="961136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/>
              <a:t>We had real food in the restaurant – it was so popular we had to create a waiting list and check for reservations. </a:t>
            </a:r>
          </a:p>
        </p:txBody>
      </p:sp>
    </p:spTree>
    <p:extLst>
      <p:ext uri="{BB962C8B-B14F-4D97-AF65-F5344CB8AC3E}">
        <p14:creationId xmlns:p14="http://schemas.microsoft.com/office/powerpoint/2010/main" val="3733221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8F4760-3A71-45C2-93DD-EF4E910712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58629" y="708869"/>
            <a:ext cx="2743200" cy="1813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AF0FC0-1F41-4F87-B3F4-EAAF883DC8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23823" y="678737"/>
            <a:ext cx="2743200" cy="1873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26E21-60BC-4057-8AF3-D6D959D64C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1304" y="243839"/>
            <a:ext cx="1778595" cy="1686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E9A258-1DEE-4E42-8A9E-BDC4CAAF39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52529" y="2784749"/>
            <a:ext cx="2743201" cy="363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80D022-39EF-40DC-B7B6-6F6A8AC9A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81762" y="451154"/>
            <a:ext cx="2743200" cy="23285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E72E07-117E-456F-A918-162B94DA71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044248" y="2609851"/>
            <a:ext cx="2844806" cy="17906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C41DB9-38D9-4F0A-8270-3A6DD53F23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506452" y="815373"/>
            <a:ext cx="3845561" cy="26516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6EE4A7-03D4-46F0-A204-FAB1EF8D4D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29973" y="3668341"/>
            <a:ext cx="3475278" cy="23285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591DC39-77AA-4266-B6E6-C37E5DC8C79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215110" y="4469647"/>
            <a:ext cx="2428244" cy="200555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76680F-6252-40F2-9C67-5A70D3FD60AD}"/>
              </a:ext>
            </a:extLst>
          </p:cNvPr>
          <p:cNvSpPr txBox="1"/>
          <p:nvPr/>
        </p:nvSpPr>
        <p:spPr>
          <a:xfrm>
            <a:off x="4332126" y="5181600"/>
            <a:ext cx="24953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Our first PE session!</a:t>
            </a:r>
          </a:p>
        </p:txBody>
      </p:sp>
    </p:spTree>
    <p:extLst>
      <p:ext uri="{BB962C8B-B14F-4D97-AF65-F5344CB8AC3E}">
        <p14:creationId xmlns:p14="http://schemas.microsoft.com/office/powerpoint/2010/main" val="537220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224CC6-3537-4BEF-B22C-0F817593E16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760" y="567690"/>
            <a:ext cx="2103120" cy="15773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3EB0FD-8FD7-49D7-82D0-13EA8B61A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560" y="304800"/>
            <a:ext cx="1515032" cy="18135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0D0EB6-70C4-4ADC-AEEE-2D21FF6016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463495" y="793467"/>
            <a:ext cx="2206772" cy="1229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7FD5A9-992F-4793-B509-5911EE2228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922418" y="806552"/>
            <a:ext cx="2232941" cy="12294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A7A9F9-F24A-4CE3-942D-EDF509EFF2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510072" y="690905"/>
            <a:ext cx="2232942" cy="14607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6E98AC-2562-4D27-B5CD-EACE86BBEE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051783" y="810588"/>
            <a:ext cx="2232943" cy="12213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AE9224-427E-44A9-B34B-DD291F15A69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893724" y="408516"/>
            <a:ext cx="2232944" cy="20255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63786F6-0039-4594-A15D-47069BE39C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80021" y="3473837"/>
            <a:ext cx="2995096" cy="18141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2A728EA-18A5-4152-BD61-5827897449A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92458" y="3656626"/>
            <a:ext cx="3189893" cy="21660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A5CBAA-DF80-4CC1-A34A-AFCC05F7E4E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3998" y="2766794"/>
            <a:ext cx="2889391" cy="24312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447DE44-E090-48C2-9F77-5D7D6592FB2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806496" y="3594714"/>
            <a:ext cx="3750938" cy="21660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748954-EACB-4E4E-AFAB-6D8B393BBF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874599" y="3316673"/>
            <a:ext cx="2934419" cy="206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65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339" y="139779"/>
            <a:ext cx="7549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else did you learn about this week?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57935">
            <a:off x="133485" y="1199883"/>
            <a:ext cx="2758654" cy="2286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95"/>
          <a:stretch/>
        </p:blipFill>
        <p:spPr>
          <a:xfrm rot="16930587">
            <a:off x="8152027" y="9931"/>
            <a:ext cx="3271582" cy="4209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50459" y="4200467"/>
            <a:ext cx="2501077" cy="2415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426519" y="892192"/>
            <a:ext cx="2790646" cy="2507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055524" y="949530"/>
            <a:ext cx="2680016" cy="22300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7D57B3-72CD-48D9-BDBB-E9F0C12FAA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29460">
            <a:off x="2246864" y="3908704"/>
            <a:ext cx="3261944" cy="19265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E96E83-EE61-4584-BDA5-47238E87D9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70517">
            <a:off x="4860013" y="4041727"/>
            <a:ext cx="2740964" cy="1827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F77E9F-4C2E-46D7-B4CB-10AA7B5333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1782" y="3541284"/>
            <a:ext cx="2854454" cy="280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80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F098B-AC50-4A2F-9217-884D1EF790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505817" y="783845"/>
            <a:ext cx="2599864" cy="1846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729F68-18B9-4D89-8712-AC3263CC3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26838">
            <a:off x="14803" y="856923"/>
            <a:ext cx="3058153" cy="22912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31665E-0A9C-4E82-92A7-33D1D3580E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2778" y="407105"/>
            <a:ext cx="2286000" cy="2130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E6E3DF-06E5-4202-8DB6-952BD6AE07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072652" y="645008"/>
            <a:ext cx="2479953" cy="2004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832855-274B-47E8-B429-65A58BB226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915878" y="3486912"/>
            <a:ext cx="2798614" cy="20092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392B85-CFF0-4EFB-8099-BD0B62AE46A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128712" y="748354"/>
            <a:ext cx="2502223" cy="18463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FD8226-43AC-46F3-B42D-DD1220A4BA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21235">
            <a:off x="-103494" y="3723813"/>
            <a:ext cx="3191959" cy="2288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DBC094-D9C5-44AD-B085-A241FCAAE2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390598" y="3206091"/>
            <a:ext cx="3353196" cy="33234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198CA32-D341-46B2-86CE-CE060507743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403951" y="3742576"/>
            <a:ext cx="3021895" cy="239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6C2DDF-2347-4B30-94A4-D097D18596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79358" y="827057"/>
            <a:ext cx="2911415" cy="190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0E758-B12A-46A7-94E6-819FE4F881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6240" y="3940930"/>
            <a:ext cx="2918299" cy="2492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8DBB1-4660-4E59-9924-37FEE42E39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49" y="3429000"/>
            <a:ext cx="1905001" cy="3004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A14CF-DFC2-4E0C-9093-AF44E09951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119292" y="743245"/>
            <a:ext cx="2868465" cy="20296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CD0AF8-EBC5-4C4F-A7EF-D3496E2AC2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012847" y="4008468"/>
            <a:ext cx="2868468" cy="1845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F519A-4AC5-4BCE-B1D5-1260D756C9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4193" y="342899"/>
            <a:ext cx="374996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37A2DC-B2EE-4BB0-BF00-6428D99A29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762942" y="1432804"/>
            <a:ext cx="5136207" cy="29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487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3A80F-84A4-47EA-A7B9-7A7CF168AC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34364">
            <a:off x="311122" y="419890"/>
            <a:ext cx="2830014" cy="2486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C3BA8-DAAF-410F-9B8C-691E9FEC7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84899">
            <a:off x="7962708" y="492610"/>
            <a:ext cx="2913604" cy="2196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B42CDC-052C-4E73-B5DE-99A5373DF9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496" y="369651"/>
            <a:ext cx="2167306" cy="1682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A4ED32-4EC4-4C17-AA36-40B5841E0B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14668">
            <a:off x="7536907" y="2352833"/>
            <a:ext cx="2307508" cy="2239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CD48B-EEC8-447E-A56B-52416730C8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91413">
            <a:off x="416976" y="2677032"/>
            <a:ext cx="2445767" cy="2134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536AB3-BA84-4801-85F6-510DB000EA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3595" y="272373"/>
            <a:ext cx="2322026" cy="33110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B785C-7DB8-41D5-A1D7-62C6E39A64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325">
            <a:off x="9144628" y="3445537"/>
            <a:ext cx="2543554" cy="24084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4311BB-57FE-466E-ACF4-F567A0D58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51266" y="2534214"/>
            <a:ext cx="2776940" cy="20827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D6FD35F-6755-49F9-B79A-B49898FC55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2797" y="3707569"/>
            <a:ext cx="1965760" cy="29083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E4A671-3192-46D8-B7AD-58AE7E6889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8388" y="4666570"/>
            <a:ext cx="2324911" cy="1743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8BE1B-FFA6-4405-8784-80BD97BBE755}"/>
              </a:ext>
            </a:extLst>
          </p:cNvPr>
          <p:cNvSpPr txBox="1"/>
          <p:nvPr/>
        </p:nvSpPr>
        <p:spPr>
          <a:xfrm>
            <a:off x="4838557" y="5029682"/>
            <a:ext cx="4270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To celebrate Diwali we had an Indian restaurant in the home corner!</a:t>
            </a:r>
          </a:p>
        </p:txBody>
      </p:sp>
    </p:spTree>
    <p:extLst>
      <p:ext uri="{BB962C8B-B14F-4D97-AF65-F5344CB8AC3E}">
        <p14:creationId xmlns:p14="http://schemas.microsoft.com/office/powerpoint/2010/main" val="206866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97D763-73EC-4B9C-A9CD-3AEF6824A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7" y="291830"/>
            <a:ext cx="3566808" cy="26751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26AD5F-D055-446D-9E33-8DD9809823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27" y="3157579"/>
            <a:ext cx="3977674" cy="3408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EEC3BD-C92B-45D3-A412-20996B15E2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559" y="291830"/>
            <a:ext cx="2919046" cy="2698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71E4D7-382A-4F86-BBC3-545C22955F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61269" y="661423"/>
            <a:ext cx="2661259" cy="1995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8EEF5A-D900-4E6A-A3A5-912323092A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71" y="3157579"/>
            <a:ext cx="4572000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D45B04F-19E5-4779-B9D8-504AFDDF40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9192" y="328764"/>
            <a:ext cx="2742776" cy="310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98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93E08-5472-4064-A043-1AA56F068C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" y="501925"/>
            <a:ext cx="4181061" cy="3135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97A8C8-DE3C-4632-9D38-F932200214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73975">
            <a:off x="9023615" y="651325"/>
            <a:ext cx="2617760" cy="1922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17A6-17C4-4BC3-BF1D-8FAB724CFC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106860" y="1059829"/>
            <a:ext cx="2365514" cy="1249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399401-DDC3-4038-9A61-37C29A0C7B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41127">
            <a:off x="6277531" y="598847"/>
            <a:ext cx="2621082" cy="21716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B7767F-EAF6-40A2-9238-9C9D072CB0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88620">
            <a:off x="562239" y="3537499"/>
            <a:ext cx="3336575" cy="26835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B1ACAC-34DE-4278-8788-5261607AEA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5756">
            <a:off x="4182972" y="2831250"/>
            <a:ext cx="1926904" cy="2718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81BA44-FCD8-4B35-97FB-79EDA0274A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66101">
            <a:off x="6221534" y="2885516"/>
            <a:ext cx="2544417" cy="26098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5922E8B-7B0F-495C-81B2-D59199B14E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710098">
            <a:off x="8649413" y="3160933"/>
            <a:ext cx="3247247" cy="2560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32ECEA-372E-4DA6-A712-50CDFD6CB1F5}"/>
              </a:ext>
            </a:extLst>
          </p:cNvPr>
          <p:cNvSpPr txBox="1"/>
          <p:nvPr/>
        </p:nvSpPr>
        <p:spPr>
          <a:xfrm>
            <a:off x="4103296" y="5585611"/>
            <a:ext cx="637713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800" dirty="0"/>
              <a:t>We acted out the story of Rama and Sita.  Who was your favourite character?</a:t>
            </a:r>
          </a:p>
        </p:txBody>
      </p:sp>
    </p:spTree>
    <p:extLst>
      <p:ext uri="{BB962C8B-B14F-4D97-AF65-F5344CB8AC3E}">
        <p14:creationId xmlns:p14="http://schemas.microsoft.com/office/powerpoint/2010/main" val="3495688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300BDF-0ABE-4AE2-A2BD-23D8F4D4C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40213">
            <a:off x="9677946" y="536712"/>
            <a:ext cx="2229131" cy="2464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E211BD-2801-449D-92DE-2B42E28CB6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522" y="461902"/>
            <a:ext cx="3988948" cy="2256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BEA50-D1E4-4129-939E-C42B3EBEF5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90406">
            <a:off x="395053" y="339822"/>
            <a:ext cx="2534906" cy="25150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3894D5-E63C-4322-9AF2-EE786E0B2F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7704">
            <a:off x="2924772" y="461902"/>
            <a:ext cx="1971809" cy="20134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7A1E851-C22E-40CD-9EF8-E4CD5A405C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0224">
            <a:off x="7996460" y="3306064"/>
            <a:ext cx="3889029" cy="31010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2F1E617-5DB7-46D7-B1CF-26B2685CDE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7284" y="2958454"/>
            <a:ext cx="3100380" cy="26145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4AC9ADA-9399-4612-8962-89C8DF2CDB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2233" y="3898447"/>
            <a:ext cx="1852984" cy="27880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995120-EAEB-4EDF-AF0A-72654ED0BD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898" y="3155907"/>
            <a:ext cx="3032032" cy="18834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5F4334-D1F9-467B-A6B2-A1E76B705648}"/>
              </a:ext>
            </a:extLst>
          </p:cNvPr>
          <p:cNvSpPr txBox="1"/>
          <p:nvPr/>
        </p:nvSpPr>
        <p:spPr>
          <a:xfrm>
            <a:off x="250550" y="5292480"/>
            <a:ext cx="3100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What was your favourite part of the story?</a:t>
            </a:r>
          </a:p>
        </p:txBody>
      </p:sp>
    </p:spTree>
    <p:extLst>
      <p:ext uri="{BB962C8B-B14F-4D97-AF65-F5344CB8AC3E}">
        <p14:creationId xmlns:p14="http://schemas.microsoft.com/office/powerpoint/2010/main" val="474440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273946-76AC-4FDE-9D08-638167DF23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86924" y="5039933"/>
            <a:ext cx="1881551" cy="12973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09765C-33B6-4890-B308-DE21A9A78C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28" y="228600"/>
            <a:ext cx="5697415" cy="4273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A2D734-C9CE-4C50-9C7D-BA69C3483D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9" y="228600"/>
            <a:ext cx="5697414" cy="42730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44747A-CC85-4BD7-8D79-4953CBB2E501}"/>
              </a:ext>
            </a:extLst>
          </p:cNvPr>
          <p:cNvSpPr txBox="1"/>
          <p:nvPr/>
        </p:nvSpPr>
        <p:spPr>
          <a:xfrm>
            <a:off x="2022231" y="4747850"/>
            <a:ext cx="8405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We have been learning to subitise to 5</a:t>
            </a:r>
            <a:r>
              <a:rPr lang="en-GB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46055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718CE-3589-4962-95BA-26386E3582D6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207871" y="388339"/>
            <a:ext cx="3574904" cy="317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BB9E36-2582-4E93-8C50-9B8EA8330F7C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8826454" y="664890"/>
            <a:ext cx="3434231" cy="2480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944B5-B152-4922-919B-C2BF0001257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34016" y="735231"/>
            <a:ext cx="3574906" cy="248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DE602F-6CC5-487C-91D0-909EC48DF405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8941021" y="3826828"/>
            <a:ext cx="2906693" cy="2779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B32DB3-855A-422B-BBA4-C0CB587565A5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6115404" y="733094"/>
            <a:ext cx="3434231" cy="2344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B9AA7-6C20-47BB-8C66-EEF7EF2ED5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735005" y="5225800"/>
            <a:ext cx="2209465" cy="1384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472CD1-D22D-4A97-B474-4136030A33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611947" y="5216455"/>
            <a:ext cx="2209465" cy="13843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13890D-5682-4D55-ABED-D375D28C5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02482" y="5216455"/>
            <a:ext cx="2209465" cy="13843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8864A-D191-460C-B47C-DA097719E7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9424" y="5225800"/>
            <a:ext cx="2209465" cy="13843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EB8447-D408-4273-BA48-24A3EB7F8955}"/>
              </a:ext>
            </a:extLst>
          </p:cNvPr>
          <p:cNvSpPr txBox="1"/>
          <p:nvPr/>
        </p:nvSpPr>
        <p:spPr>
          <a:xfrm>
            <a:off x="279424" y="4026877"/>
            <a:ext cx="8530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made Diva lights to help Rama and Sita find their way back to the palace</a:t>
            </a:r>
            <a:r>
              <a:rPr lang="en-GB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897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D3356-6BE5-4295-BFCD-64D50769069A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-228683" y="4061426"/>
            <a:ext cx="2998991" cy="199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C66EB-750F-44AC-A79A-3F9B7E82D112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5360241" y="383525"/>
            <a:ext cx="3129525" cy="2890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1CE32-9857-4B11-929E-97989BC63433}"/>
              </a:ext>
            </a:extLst>
          </p:cNvPr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20"/>
          <a:stretch/>
        </p:blipFill>
        <p:spPr bwMode="auto">
          <a:xfrm rot="16200000">
            <a:off x="8112096" y="673807"/>
            <a:ext cx="3164965" cy="234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8008C6-63C3-473C-BF22-127815D54D24}"/>
              </a:ext>
            </a:extLst>
          </p:cNvPr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2590666" y="691528"/>
            <a:ext cx="3129524" cy="2345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F6BAB1-616D-44F2-A643-90202FEEA9A0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193667" y="3886319"/>
            <a:ext cx="2998992" cy="2345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7319" y="3764816"/>
            <a:ext cx="3054301" cy="2533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009257" y="3453341"/>
            <a:ext cx="2998992" cy="32113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8CD686-267F-4219-9CA4-509A3E101D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73211" y="439214"/>
            <a:ext cx="2557916" cy="171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6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:\DCIM\101EKZX5\101_1190.JPG"/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080953" y="509530"/>
            <a:ext cx="2797961" cy="2145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I:\DCIM\101EKZX5\101_1186.JPG"/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7"/>
          <a:stretch/>
        </p:blipFill>
        <p:spPr bwMode="auto">
          <a:xfrm rot="16200000">
            <a:off x="6681248" y="425605"/>
            <a:ext cx="2863362" cy="2379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:\DCIM\101EKZX5\101_1181.JPG"/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9126752" y="562612"/>
            <a:ext cx="2904119" cy="214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:\DCIM\101EKZX5\101_1174.JPG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868815" y="3313988"/>
            <a:ext cx="3340174" cy="309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:\DCIM\101EKZX5\101_1171.JPG"/>
          <p:cNvPicPr/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4946291" y="3507822"/>
            <a:ext cx="3494482" cy="283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402457" y="3246998"/>
            <a:ext cx="3544976" cy="3433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009" y="469435"/>
            <a:ext cx="38796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We have been learning how to sort and then count the elephants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55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169</Words>
  <Application>Microsoft Office PowerPoint</Application>
  <PresentationFormat>Widescreen</PresentationFormat>
  <Paragraphs>17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We have been learning about…..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been learning about…..</dc:title>
  <dc:creator>Barbara Dickey</dc:creator>
  <cp:lastModifiedBy>Barbara Dickey</cp:lastModifiedBy>
  <cp:revision>30</cp:revision>
  <dcterms:created xsi:type="dcterms:W3CDTF">2021-11-02T12:10:25Z</dcterms:created>
  <dcterms:modified xsi:type="dcterms:W3CDTF">2021-11-15T12:18:34Z</dcterms:modified>
</cp:coreProperties>
</file>