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8" r:id="rId4"/>
    <p:sldId id="259" r:id="rId5"/>
    <p:sldId id="269" r:id="rId6"/>
    <p:sldId id="260" r:id="rId7"/>
    <p:sldId id="261" r:id="rId8"/>
    <p:sldId id="266" r:id="rId9"/>
    <p:sldId id="264" r:id="rId10"/>
    <p:sldId id="265" r:id="rId11"/>
    <p:sldId id="267" r:id="rId12"/>
    <p:sldId id="257" r:id="rId13"/>
    <p:sldId id="262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8E115-FD40-4CA6-AAFE-CB2FD23E4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7D5F12-29FC-4CDC-A982-F13027CE4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52F20-8A82-44DB-A23A-FD7F6D8F0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C298-F812-4434-B6F1-C0E08199C431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A5A1D-CFE5-4F8B-B521-393DEEC9A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48D60-0FC3-4D1E-A8F3-16081D32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5A18-A99B-4E31-8F57-FCFD83CFBD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74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37159-4CBF-4DCC-A90F-88497E3A8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D82140-2E43-4962-9728-1AA15DD25F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7FB00-A294-4694-953F-7AF62EDC7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C298-F812-4434-B6F1-C0E08199C431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85CAC-A135-4D41-A086-1BB97E26F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72A74-6A09-425F-8242-1185A4C87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5A18-A99B-4E31-8F57-FCFD83CFBD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613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A94CB2-D112-4324-B118-209CB6FA7D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9E1612-5AAE-4AC7-86A6-8DEAED780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BA892-D784-443C-A656-96AF84DD3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C298-F812-4434-B6F1-C0E08199C431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1A696-45C5-4A51-BEDB-E82A3BA96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B691C-E11B-4E3F-96CB-DD4710871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5A18-A99B-4E31-8F57-FCFD83CFBD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903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8D225-5E05-4DAA-ABB4-62AEB5E1C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BDA08-E0E3-44AE-80EF-E2C12F326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C97C7-B679-413D-B4E0-20C178AAA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C298-F812-4434-B6F1-C0E08199C431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B6119-66AA-46D5-B901-825109607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328BE-A936-438B-AD1B-BAF62132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5A18-A99B-4E31-8F57-FCFD83CFBD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594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122B4-1C69-4AD4-94C9-2A4269F57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920B3-87C8-49B9-8974-FCC784422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39517-6371-4B28-9CAC-7B7D44B8A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C298-F812-4434-B6F1-C0E08199C431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8DD74-2622-4D24-BBFC-44DF00565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C4078-C356-46CA-AA39-C00E2E9F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5A18-A99B-4E31-8F57-FCFD83CFBD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779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45D4F-934F-42D7-B53A-E175C1CBB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E77EC-EFDD-405B-99F7-3C977CDAA8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B5053B-E05D-4C22-AE12-FC9909ADA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2D75F-AF5E-469F-B5D6-B410344A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C298-F812-4434-B6F1-C0E08199C431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8D14F1-B03C-494D-95F4-E6F44F1C2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42B86-F97D-48A0-A8C0-78CAAA29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5A18-A99B-4E31-8F57-FCFD83CFBD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646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B6685-1840-401B-B3E0-A7B557799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7DCF6-4ACE-4EFB-AB0D-80AD280AD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5D32F1-0B93-490B-8CC9-793592457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847F7C-0757-4E45-B5FC-CF40C04A0B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2AD134-8C1F-43F5-837F-7010C7FBDA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314BAC-91A4-40A7-A355-5969165E1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C298-F812-4434-B6F1-C0E08199C431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DD142F-8CFC-4CD9-9C93-6CAE0B029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A5932A-CC28-49F0-A6E1-8328E664C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5A18-A99B-4E31-8F57-FCFD83CFBD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026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5D57A-76C3-48BB-8488-7A8BF858C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DE12AA-E4DD-443F-9102-D6AE802DC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C298-F812-4434-B6F1-C0E08199C431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3D1C77-E1C0-4EBA-9548-779A0F4B0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48D72A-516B-45E9-8154-7B1840DBB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5A18-A99B-4E31-8F57-FCFD83CFBD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172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C9D17E-E2EA-44CE-8A03-0761F87EB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C298-F812-4434-B6F1-C0E08199C431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785C29-76FD-45D4-8A84-9A8FAD400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247B27-DA79-499A-809A-FB0B7F9FF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5A18-A99B-4E31-8F57-FCFD83CFBD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795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019B9-BD53-4D11-A3CC-DA73906D5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47951-F39A-48AA-8435-C1F910CC3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D561BB-CCBA-4397-BF09-D95751588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1566D1-D12D-47AF-A66B-1F0497C56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C298-F812-4434-B6F1-C0E08199C431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25DE9A-B76E-49DC-A7E8-27AD06CA6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E2DD7-F663-4540-9E3E-9E04F60F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5A18-A99B-4E31-8F57-FCFD83CFBD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782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905AD-DF7C-4A5B-92B2-1FE641459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4FF52A-7EAB-49B9-B357-EFE923F49A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C3C3B4-413A-4DCC-9924-9230E2A7F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3DBF45-980B-4922-BF5E-5DA321F27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C298-F812-4434-B6F1-C0E08199C431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B3326C-1A2D-434B-BA45-958A398B3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F8066-78D3-49CE-8935-C4C367D08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5A18-A99B-4E31-8F57-FCFD83CFBD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772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3CC4EA-314A-4C79-9E17-A86842F0A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AA39EC-789F-4E2D-9705-514763ECE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09E65-68CF-4993-96DD-FA23E69862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3C298-F812-4434-B6F1-C0E08199C431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7DDA9-E310-4F19-A306-151DD96F36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CD8E5-03C1-4DA2-8E7E-1BF7A7EA2A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25A18-A99B-4E31-8F57-FCFD83CFBD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339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12" Type="http://schemas.openxmlformats.org/officeDocument/2006/relationships/image" Target="../media/image93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11" Type="http://schemas.openxmlformats.org/officeDocument/2006/relationships/image" Target="../media/image103.jpeg"/><Relationship Id="rId5" Type="http://schemas.openxmlformats.org/officeDocument/2006/relationships/image" Target="../media/image9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" Type="http://schemas.openxmlformats.org/officeDocument/2006/relationships/image" Target="../media/image2.jpeg"/><Relationship Id="rId21" Type="http://schemas.openxmlformats.org/officeDocument/2006/relationships/hyperlink" Target="http://jessicadoyle.com/2007/04/19/idel-de-di-dally-tiddlely-widdly-beanstalks-were-vectorized/" TargetMode="External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hyperlink" Target="https://creativecommons.org/licenses/by-nc-nd/3.0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hyperlink" Target="https://pixabay.com/en/sprouts-plants-tiny-green-leaves-576230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18" Type="http://schemas.openxmlformats.org/officeDocument/2006/relationships/image" Target="../media/image46.jpeg"/><Relationship Id="rId3" Type="http://schemas.openxmlformats.org/officeDocument/2006/relationships/image" Target="../media/image31.jpeg"/><Relationship Id="rId21" Type="http://schemas.openxmlformats.org/officeDocument/2006/relationships/image" Target="../media/image49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17" Type="http://schemas.openxmlformats.org/officeDocument/2006/relationships/image" Target="../media/image45.jpeg"/><Relationship Id="rId2" Type="http://schemas.openxmlformats.org/officeDocument/2006/relationships/image" Target="../media/image30.jpeg"/><Relationship Id="rId16" Type="http://schemas.openxmlformats.org/officeDocument/2006/relationships/image" Target="../media/image44.jpeg"/><Relationship Id="rId20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5" Type="http://schemas.openxmlformats.org/officeDocument/2006/relationships/image" Target="../media/image43.jpeg"/><Relationship Id="rId10" Type="http://schemas.openxmlformats.org/officeDocument/2006/relationships/image" Target="../media/image38.jpeg"/><Relationship Id="rId19" Type="http://schemas.openxmlformats.org/officeDocument/2006/relationships/image" Target="../media/image47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Relationship Id="rId22" Type="http://schemas.openxmlformats.org/officeDocument/2006/relationships/hyperlink" Target="https://www.htxt.co.za/2013/11/19/galaxy-s4-owners-can-update-to-android-4-3-now-update-not-for-the-lte-version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50.jpeg"/><Relationship Id="rId16" Type="http://schemas.openxmlformats.org/officeDocument/2006/relationships/hyperlink" Target="https://www.htxt.co.za/2013/11/19/galaxy-s4-owners-can-update-to-android-4-3-now-update-not-for-the-lte-version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5" Type="http://schemas.openxmlformats.org/officeDocument/2006/relationships/image" Target="../media/image6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BCCB4-C4C5-4271-97A3-E1D08D4613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8800" dirty="0"/>
              <a:t>We have been learning about…..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0B304E-185B-4A9D-B659-D4DB1B75D2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14</a:t>
            </a:r>
            <a:r>
              <a:rPr lang="en-GB" sz="3600" baseline="30000" dirty="0"/>
              <a:t>th</a:t>
            </a:r>
            <a:r>
              <a:rPr lang="en-GB" sz="3600" dirty="0"/>
              <a:t> May 2021</a:t>
            </a:r>
          </a:p>
        </p:txBody>
      </p:sp>
    </p:spTree>
    <p:extLst>
      <p:ext uri="{BB962C8B-B14F-4D97-AF65-F5344CB8AC3E}">
        <p14:creationId xmlns:p14="http://schemas.microsoft.com/office/powerpoint/2010/main" val="614854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lorful&#10;&#10;Description automatically generated">
            <a:extLst>
              <a:ext uri="{FF2B5EF4-FFF2-40B4-BE49-F238E27FC236}">
                <a16:creationId xmlns:a16="http://schemas.microsoft.com/office/drawing/2014/main" id="{24D743A6-0269-4205-B4CE-566B370DB9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333375"/>
            <a:ext cx="5356363" cy="6191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2673AE-F0EF-41F6-AD07-495F0B4E1D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7461" y="354557"/>
            <a:ext cx="3196397" cy="2388643"/>
          </a:xfrm>
          <a:prstGeom prst="rect">
            <a:avLst/>
          </a:prstGeom>
        </p:spPr>
      </p:pic>
      <p:pic>
        <p:nvPicPr>
          <p:cNvPr id="7" name="Picture 6" descr="A picture containing indoor, colorful, bedclothes&#10;&#10;Description automatically generated">
            <a:extLst>
              <a:ext uri="{FF2B5EF4-FFF2-40B4-BE49-F238E27FC236}">
                <a16:creationId xmlns:a16="http://schemas.microsoft.com/office/drawing/2014/main" id="{5663EB71-702E-4DE9-AB13-E0FE4A0A6E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5900" y="333375"/>
            <a:ext cx="2705100" cy="2949629"/>
          </a:xfrm>
          <a:prstGeom prst="rect">
            <a:avLst/>
          </a:prstGeom>
        </p:spPr>
      </p:pic>
      <p:pic>
        <p:nvPicPr>
          <p:cNvPr id="9" name="Picture 8" descr="A picture containing person, child, colorful, family&#10;&#10;Description automatically generated">
            <a:extLst>
              <a:ext uri="{FF2B5EF4-FFF2-40B4-BE49-F238E27FC236}">
                <a16:creationId xmlns:a16="http://schemas.microsoft.com/office/drawing/2014/main" id="{59618064-0047-4F07-91B9-4835ECE7A1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7700" y="3429000"/>
            <a:ext cx="3543300" cy="28933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AD421D-D8CA-40DC-B8CC-F95CB80E77BC}"/>
              </a:ext>
            </a:extLst>
          </p:cNvPr>
          <p:cNvSpPr txBox="1"/>
          <p:nvPr/>
        </p:nvSpPr>
        <p:spPr>
          <a:xfrm>
            <a:off x="5810250" y="2889196"/>
            <a:ext cx="23845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Then we cut out our beanstalks. </a:t>
            </a:r>
          </a:p>
        </p:txBody>
      </p:sp>
    </p:spTree>
    <p:extLst>
      <p:ext uri="{BB962C8B-B14F-4D97-AF65-F5344CB8AC3E}">
        <p14:creationId xmlns:p14="http://schemas.microsoft.com/office/powerpoint/2010/main" val="2913444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indoor, child&#10;&#10;Description automatically generated">
            <a:extLst>
              <a:ext uri="{FF2B5EF4-FFF2-40B4-BE49-F238E27FC236}">
                <a16:creationId xmlns:a16="http://schemas.microsoft.com/office/drawing/2014/main" id="{87444A88-3BA1-4092-AEE8-581B9B6FE9B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27" y="229985"/>
            <a:ext cx="2743200" cy="2057400"/>
          </a:xfrm>
          <a:prstGeom prst="rect">
            <a:avLst/>
          </a:prstGeom>
        </p:spPr>
      </p:pic>
      <p:pic>
        <p:nvPicPr>
          <p:cNvPr id="5" name="Picture 4" descr="A picture containing indoor, floor, person, people&#10;&#10;Description automatically generated">
            <a:extLst>
              <a:ext uri="{FF2B5EF4-FFF2-40B4-BE49-F238E27FC236}">
                <a16:creationId xmlns:a16="http://schemas.microsoft.com/office/drawing/2014/main" id="{92C15CE0-F046-4EEA-8566-7DE53A9298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4800"/>
            <a:ext cx="2743200" cy="2057400"/>
          </a:xfrm>
          <a:prstGeom prst="rect">
            <a:avLst/>
          </a:prstGeom>
        </p:spPr>
      </p:pic>
      <p:pic>
        <p:nvPicPr>
          <p:cNvPr id="7" name="Picture 6" descr="A picture containing indoor, floor, person, dancer&#10;&#10;Description automatically generated">
            <a:extLst>
              <a:ext uri="{FF2B5EF4-FFF2-40B4-BE49-F238E27FC236}">
                <a16:creationId xmlns:a16="http://schemas.microsoft.com/office/drawing/2014/main" id="{0ABC2498-3376-453B-8601-698066727B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1" y="304800"/>
            <a:ext cx="2743200" cy="2057400"/>
          </a:xfrm>
          <a:prstGeom prst="rect">
            <a:avLst/>
          </a:prstGeom>
        </p:spPr>
      </p:pic>
      <p:pic>
        <p:nvPicPr>
          <p:cNvPr id="9" name="Picture 8" descr="A picture containing indoor, accessory&#10;&#10;Description automatically generated">
            <a:extLst>
              <a:ext uri="{FF2B5EF4-FFF2-40B4-BE49-F238E27FC236}">
                <a16:creationId xmlns:a16="http://schemas.microsoft.com/office/drawing/2014/main" id="{BE96072A-7CDB-421D-85A3-9B013B231DA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702" y="304800"/>
            <a:ext cx="2743200" cy="2057400"/>
          </a:xfrm>
          <a:prstGeom prst="rect">
            <a:avLst/>
          </a:prstGeom>
        </p:spPr>
      </p:pic>
      <p:pic>
        <p:nvPicPr>
          <p:cNvPr id="11" name="Picture 10" descr="A group of people holding an umbrella&#10;&#10;Description automatically generated with low confidence">
            <a:extLst>
              <a:ext uri="{FF2B5EF4-FFF2-40B4-BE49-F238E27FC236}">
                <a16:creationId xmlns:a16="http://schemas.microsoft.com/office/drawing/2014/main" id="{0DF8013B-52C3-4733-8314-F08A0D0057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227" y="2495548"/>
            <a:ext cx="3011046" cy="2057400"/>
          </a:xfrm>
          <a:prstGeom prst="rect">
            <a:avLst/>
          </a:prstGeom>
        </p:spPr>
      </p:pic>
      <p:pic>
        <p:nvPicPr>
          <p:cNvPr id="13" name="Picture 12" descr="A group of people dancing under a colorful umbrella&#10;&#10;Description automatically generated with medium confidence">
            <a:extLst>
              <a:ext uri="{FF2B5EF4-FFF2-40B4-BE49-F238E27FC236}">
                <a16:creationId xmlns:a16="http://schemas.microsoft.com/office/drawing/2014/main" id="{004DB0ED-0099-44E6-97FA-AE6583965EC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51" y="2495548"/>
            <a:ext cx="2743200" cy="2057400"/>
          </a:xfrm>
          <a:prstGeom prst="rect">
            <a:avLst/>
          </a:prstGeom>
        </p:spPr>
      </p:pic>
      <p:pic>
        <p:nvPicPr>
          <p:cNvPr id="15" name="Picture 14" descr="A group of people dancing under a colorful umbrella&#10;&#10;Description automatically generated with medium confidence">
            <a:extLst>
              <a:ext uri="{FF2B5EF4-FFF2-40B4-BE49-F238E27FC236}">
                <a16:creationId xmlns:a16="http://schemas.microsoft.com/office/drawing/2014/main" id="{0F93250F-878F-4AC7-8601-A8B64BA825E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2495548"/>
            <a:ext cx="2743200" cy="2057400"/>
          </a:xfrm>
          <a:prstGeom prst="rect">
            <a:avLst/>
          </a:prstGeom>
        </p:spPr>
      </p:pic>
      <p:pic>
        <p:nvPicPr>
          <p:cNvPr id="17" name="Picture 16" descr="A person holding an umbrella&#10;&#10;Description automatically generated with low confidence">
            <a:extLst>
              <a:ext uri="{FF2B5EF4-FFF2-40B4-BE49-F238E27FC236}">
                <a16:creationId xmlns:a16="http://schemas.microsoft.com/office/drawing/2014/main" id="{AD8769C6-F453-45F4-8054-9ABCB383365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67849" y="2495548"/>
            <a:ext cx="2419924" cy="2057400"/>
          </a:xfrm>
          <a:prstGeom prst="rect">
            <a:avLst/>
          </a:prstGeom>
        </p:spPr>
      </p:pic>
      <p:pic>
        <p:nvPicPr>
          <p:cNvPr id="19" name="Picture 18" descr="A picture containing floor, indoor, person, standing&#10;&#10;Description automatically generated">
            <a:extLst>
              <a:ext uri="{FF2B5EF4-FFF2-40B4-BE49-F238E27FC236}">
                <a16:creationId xmlns:a16="http://schemas.microsoft.com/office/drawing/2014/main" id="{0AFD1778-0DE5-48BB-9E4A-8FB6EBD4B94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77" y="4686296"/>
            <a:ext cx="2489200" cy="1866900"/>
          </a:xfrm>
          <a:prstGeom prst="rect">
            <a:avLst/>
          </a:prstGeom>
        </p:spPr>
      </p:pic>
      <p:pic>
        <p:nvPicPr>
          <p:cNvPr id="21" name="Picture 20" descr="A picture containing indoor, floor, colorful, bedclothes&#10;&#10;Description automatically generated">
            <a:extLst>
              <a:ext uri="{FF2B5EF4-FFF2-40B4-BE49-F238E27FC236}">
                <a16:creationId xmlns:a16="http://schemas.microsoft.com/office/drawing/2014/main" id="{8322D619-A87F-46F4-A508-4607C7047CF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1604" y="4686296"/>
            <a:ext cx="3155323" cy="1866900"/>
          </a:xfrm>
          <a:prstGeom prst="rect">
            <a:avLst/>
          </a:prstGeom>
        </p:spPr>
      </p:pic>
      <p:pic>
        <p:nvPicPr>
          <p:cNvPr id="23" name="Picture 22" descr="A picture containing person, indoor, group&#10;&#10;Description automatically generated">
            <a:extLst>
              <a:ext uri="{FF2B5EF4-FFF2-40B4-BE49-F238E27FC236}">
                <a16:creationId xmlns:a16="http://schemas.microsoft.com/office/drawing/2014/main" id="{47FE18DB-4782-40FA-8BE9-9E77871059D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2" y="4686296"/>
            <a:ext cx="2552698" cy="191452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9E22D58-318A-44AA-913E-E3AB8F104378}"/>
              </a:ext>
            </a:extLst>
          </p:cNvPr>
          <p:cNvSpPr txBox="1"/>
          <p:nvPr/>
        </p:nvSpPr>
        <p:spPr>
          <a:xfrm>
            <a:off x="9029702" y="4784035"/>
            <a:ext cx="274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We played games with the parachute.</a:t>
            </a:r>
          </a:p>
        </p:txBody>
      </p:sp>
    </p:spTree>
    <p:extLst>
      <p:ext uri="{BB962C8B-B14F-4D97-AF65-F5344CB8AC3E}">
        <p14:creationId xmlns:p14="http://schemas.microsoft.com/office/powerpoint/2010/main" val="1305949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person, outdoor&#10;&#10;Description automatically generated">
            <a:extLst>
              <a:ext uri="{FF2B5EF4-FFF2-40B4-BE49-F238E27FC236}">
                <a16:creationId xmlns:a16="http://schemas.microsoft.com/office/drawing/2014/main" id="{7C404459-C38C-44ED-AED0-CAA11D2070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4801302" y="3894313"/>
            <a:ext cx="3445231" cy="2171702"/>
          </a:xfrm>
          <a:prstGeom prst="rect">
            <a:avLst/>
          </a:prstGeom>
        </p:spPr>
      </p:pic>
      <p:pic>
        <p:nvPicPr>
          <p:cNvPr id="7" name="Picture 6" descr="A picture containing text, child, person, baby&#10;&#10;Description automatically generated">
            <a:extLst>
              <a:ext uri="{FF2B5EF4-FFF2-40B4-BE49-F238E27FC236}">
                <a16:creationId xmlns:a16="http://schemas.microsoft.com/office/drawing/2014/main" id="{7962D3DE-CC6B-4369-B368-1ABD0B88B2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40658" y="544775"/>
            <a:ext cx="3020132" cy="2405415"/>
          </a:xfrm>
          <a:prstGeom prst="rect">
            <a:avLst/>
          </a:prstGeom>
        </p:spPr>
      </p:pic>
      <p:pic>
        <p:nvPicPr>
          <p:cNvPr id="9" name="Picture 8" descr="A picture containing outdoor&#10;&#10;Description automatically generated">
            <a:extLst>
              <a:ext uri="{FF2B5EF4-FFF2-40B4-BE49-F238E27FC236}">
                <a16:creationId xmlns:a16="http://schemas.microsoft.com/office/drawing/2014/main" id="{5879A7DD-76FA-4FF0-9324-70BDEBB84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988167" y="1101633"/>
            <a:ext cx="4133850" cy="2405416"/>
          </a:xfrm>
          <a:prstGeom prst="rect">
            <a:avLst/>
          </a:prstGeom>
        </p:spPr>
      </p:pic>
      <p:pic>
        <p:nvPicPr>
          <p:cNvPr id="11" name="Picture 10" descr="A picture containing person, window&#10;&#10;Description automatically generated">
            <a:extLst>
              <a:ext uri="{FF2B5EF4-FFF2-40B4-BE49-F238E27FC236}">
                <a16:creationId xmlns:a16="http://schemas.microsoft.com/office/drawing/2014/main" id="{D23B94FF-0C75-41A3-B0CF-1CE98B6C48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96875" y="3892575"/>
            <a:ext cx="3332566" cy="2405416"/>
          </a:xfrm>
          <a:prstGeom prst="rect">
            <a:avLst/>
          </a:prstGeom>
        </p:spPr>
      </p:pic>
      <p:pic>
        <p:nvPicPr>
          <p:cNvPr id="13" name="Picture 12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FB48930B-B49F-44B0-80E6-5EBA886A6B0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76118" y="599365"/>
            <a:ext cx="2895600" cy="2171700"/>
          </a:xfrm>
          <a:prstGeom prst="rect">
            <a:avLst/>
          </a:prstGeom>
        </p:spPr>
      </p:pic>
      <p:pic>
        <p:nvPicPr>
          <p:cNvPr id="15" name="Picture 14" descr="A picture containing person&#10;&#10;Description automatically generated">
            <a:extLst>
              <a:ext uri="{FF2B5EF4-FFF2-40B4-BE49-F238E27FC236}">
                <a16:creationId xmlns:a16="http://schemas.microsoft.com/office/drawing/2014/main" id="{9F5EDEF3-6503-4DC0-B15B-DE32C7E6FD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851208" y="233392"/>
            <a:ext cx="2163657" cy="2171701"/>
          </a:xfrm>
          <a:prstGeom prst="rect">
            <a:avLst/>
          </a:prstGeom>
        </p:spPr>
      </p:pic>
      <p:pic>
        <p:nvPicPr>
          <p:cNvPr id="17" name="Picture 16" descr="A picture containing orange, outdoor object&#10;&#10;Description automatically generated">
            <a:extLst>
              <a:ext uri="{FF2B5EF4-FFF2-40B4-BE49-F238E27FC236}">
                <a16:creationId xmlns:a16="http://schemas.microsoft.com/office/drawing/2014/main" id="{3612EF2B-654A-4DB9-81AF-AB6ACD70FA5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9857236" y="612774"/>
            <a:ext cx="2505786" cy="1755065"/>
          </a:xfrm>
          <a:prstGeom prst="rect">
            <a:avLst/>
          </a:prstGeom>
        </p:spPr>
      </p:pic>
      <p:pic>
        <p:nvPicPr>
          <p:cNvPr id="19" name="Picture 18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BE153791-2DC1-46AB-8B36-1A5CEE12017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69857" y="4216427"/>
            <a:ext cx="1770465" cy="2405415"/>
          </a:xfrm>
          <a:prstGeom prst="rect">
            <a:avLst/>
          </a:prstGeom>
        </p:spPr>
      </p:pic>
      <p:pic>
        <p:nvPicPr>
          <p:cNvPr id="21" name="Picture 20" descr="A picture containing items&#10;&#10;Description automatically generated">
            <a:extLst>
              <a:ext uri="{FF2B5EF4-FFF2-40B4-BE49-F238E27FC236}">
                <a16:creationId xmlns:a16="http://schemas.microsoft.com/office/drawing/2014/main" id="{E0832DF0-CAD9-4360-BFF8-EA6312E847E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7497947" y="2899519"/>
            <a:ext cx="2846282" cy="2171702"/>
          </a:xfrm>
          <a:prstGeom prst="rect">
            <a:avLst/>
          </a:prstGeom>
        </p:spPr>
      </p:pic>
      <p:pic>
        <p:nvPicPr>
          <p:cNvPr id="25" name="Picture 24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E6690612-CCC6-4F72-A353-D9FD176C411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0030800" y="3134699"/>
            <a:ext cx="2124843" cy="166415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A9E1072-1D9D-4A82-8909-1C335829FE62}"/>
              </a:ext>
            </a:extLst>
          </p:cNvPr>
          <p:cNvSpPr txBox="1"/>
          <p:nvPr/>
        </p:nvSpPr>
        <p:spPr>
          <a:xfrm>
            <a:off x="7835237" y="5419134"/>
            <a:ext cx="42387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What have the 2 year olds been learning about this week?</a:t>
            </a:r>
          </a:p>
        </p:txBody>
      </p:sp>
    </p:spTree>
    <p:extLst>
      <p:ext uri="{BB962C8B-B14F-4D97-AF65-F5344CB8AC3E}">
        <p14:creationId xmlns:p14="http://schemas.microsoft.com/office/powerpoint/2010/main" val="3151047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person, child&#10;&#10;Description automatically generated">
            <a:extLst>
              <a:ext uri="{FF2B5EF4-FFF2-40B4-BE49-F238E27FC236}">
                <a16:creationId xmlns:a16="http://schemas.microsoft.com/office/drawing/2014/main" id="{7D0090AC-D73C-4935-9849-B39653ED7DE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247650"/>
            <a:ext cx="3175000" cy="2381250"/>
          </a:xfrm>
          <a:prstGeom prst="rect">
            <a:avLst/>
          </a:prstGeom>
        </p:spPr>
      </p:pic>
      <p:pic>
        <p:nvPicPr>
          <p:cNvPr id="5" name="Picture 4" descr="A picture containing text, indoor, person, bedroom&#10;&#10;Description automatically generated">
            <a:extLst>
              <a:ext uri="{FF2B5EF4-FFF2-40B4-BE49-F238E27FC236}">
                <a16:creationId xmlns:a16="http://schemas.microsoft.com/office/drawing/2014/main" id="{56EDC54C-58A2-4852-80ED-39B47AE42DA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350" y="247650"/>
            <a:ext cx="3860800" cy="2895600"/>
          </a:xfrm>
          <a:prstGeom prst="rect">
            <a:avLst/>
          </a:prstGeom>
        </p:spPr>
      </p:pic>
      <p:pic>
        <p:nvPicPr>
          <p:cNvPr id="7" name="Picture 6" descr="A picture containing text, indoor, child, person&#10;&#10;Description automatically generated">
            <a:extLst>
              <a:ext uri="{FF2B5EF4-FFF2-40B4-BE49-F238E27FC236}">
                <a16:creationId xmlns:a16="http://schemas.microsoft.com/office/drawing/2014/main" id="{6F27A3C9-7685-4C00-BAF3-D07F20BFB8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350" y="3295650"/>
            <a:ext cx="3860800" cy="289560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1CD537B-9F63-4A4E-89B0-6EC4E5A6E3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3799" y="247649"/>
            <a:ext cx="4092805" cy="3515967"/>
          </a:xfrm>
          <a:prstGeom prst="rect">
            <a:avLst/>
          </a:prstGeom>
        </p:spPr>
      </p:pic>
      <p:pic>
        <p:nvPicPr>
          <p:cNvPr id="13" name="Picture 12" descr="A picture containing person, ground, wooden, floor&#10;&#10;Description automatically generated">
            <a:extLst>
              <a:ext uri="{FF2B5EF4-FFF2-40B4-BE49-F238E27FC236}">
                <a16:creationId xmlns:a16="http://schemas.microsoft.com/office/drawing/2014/main" id="{DC7D46F8-E726-4584-A278-C83D654547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485" y="2876550"/>
            <a:ext cx="3243730" cy="31813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002273-E6E2-48F5-B2AB-BA5AFCB753AB}"/>
              </a:ext>
            </a:extLst>
          </p:cNvPr>
          <p:cNvSpPr txBox="1"/>
          <p:nvPr/>
        </p:nvSpPr>
        <p:spPr>
          <a:xfrm>
            <a:off x="3733799" y="3962400"/>
            <a:ext cx="40928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00" dirty="0"/>
              <a:t>What else have you been learning about this week?</a:t>
            </a:r>
          </a:p>
        </p:txBody>
      </p:sp>
    </p:spTree>
    <p:extLst>
      <p:ext uri="{BB962C8B-B14F-4D97-AF65-F5344CB8AC3E}">
        <p14:creationId xmlns:p14="http://schemas.microsoft.com/office/powerpoint/2010/main" val="3269159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person, child&#10;&#10;Description automatically generated">
            <a:extLst>
              <a:ext uri="{FF2B5EF4-FFF2-40B4-BE49-F238E27FC236}">
                <a16:creationId xmlns:a16="http://schemas.microsoft.com/office/drawing/2014/main" id="{1B74E504-FA43-43EE-BC07-CAE340A974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37" y="266700"/>
            <a:ext cx="1668867" cy="2438400"/>
          </a:xfrm>
          <a:prstGeom prst="rect">
            <a:avLst/>
          </a:prstGeom>
        </p:spPr>
      </p:pic>
      <p:pic>
        <p:nvPicPr>
          <p:cNvPr id="5" name="Picture 4" descr="A picture containing building, child, person, outdoor&#10;&#10;Description automatically generated">
            <a:extLst>
              <a:ext uri="{FF2B5EF4-FFF2-40B4-BE49-F238E27FC236}">
                <a16:creationId xmlns:a16="http://schemas.microsoft.com/office/drawing/2014/main" id="{D155AEEA-D599-4D5A-86F8-C429EAA435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1451" y="2913012"/>
            <a:ext cx="3084374" cy="3544937"/>
          </a:xfrm>
          <a:prstGeom prst="rect">
            <a:avLst/>
          </a:prstGeom>
        </p:spPr>
      </p:pic>
      <p:pic>
        <p:nvPicPr>
          <p:cNvPr id="9" name="Picture 8" descr="A picture containing grass, outdoor, building, porch&#10;&#10;Description automatically generated">
            <a:extLst>
              <a:ext uri="{FF2B5EF4-FFF2-40B4-BE49-F238E27FC236}">
                <a16:creationId xmlns:a16="http://schemas.microsoft.com/office/drawing/2014/main" id="{8B0C8DD4-53C9-4E95-AB45-1B85A08D62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1095" y="266700"/>
            <a:ext cx="2903743" cy="2438400"/>
          </a:xfrm>
          <a:prstGeom prst="rect">
            <a:avLst/>
          </a:prstGeom>
        </p:spPr>
      </p:pic>
      <p:pic>
        <p:nvPicPr>
          <p:cNvPr id="11" name="Picture 10" descr="A group of children playing with toys&#10;&#10;Description automatically generated with low confidence">
            <a:extLst>
              <a:ext uri="{FF2B5EF4-FFF2-40B4-BE49-F238E27FC236}">
                <a16:creationId xmlns:a16="http://schemas.microsoft.com/office/drawing/2014/main" id="{4E3FE296-029D-4C33-BF40-9C7F98E61C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3852" y="266700"/>
            <a:ext cx="4076700" cy="2774314"/>
          </a:xfrm>
          <a:prstGeom prst="rect">
            <a:avLst/>
          </a:prstGeom>
        </p:spPr>
      </p:pic>
      <p:pic>
        <p:nvPicPr>
          <p:cNvPr id="13" name="Picture 12" descr="A picture containing indoor, child, table, child&#10;&#10;Description automatically generated">
            <a:extLst>
              <a:ext uri="{FF2B5EF4-FFF2-40B4-BE49-F238E27FC236}">
                <a16:creationId xmlns:a16="http://schemas.microsoft.com/office/drawing/2014/main" id="{A960640F-13FA-4665-A94A-730ADFF218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506" y="2913012"/>
            <a:ext cx="3604020" cy="3544938"/>
          </a:xfrm>
          <a:prstGeom prst="rect">
            <a:avLst/>
          </a:prstGeom>
        </p:spPr>
      </p:pic>
      <p:pic>
        <p:nvPicPr>
          <p:cNvPr id="15" name="Picture 14" descr="A picture containing child, child, person, indoor&#10;&#10;Description automatically generated">
            <a:extLst>
              <a:ext uri="{FF2B5EF4-FFF2-40B4-BE49-F238E27FC236}">
                <a16:creationId xmlns:a16="http://schemas.microsoft.com/office/drawing/2014/main" id="{E3A26167-651F-46C2-BB90-241AB19A6C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3750" y="3313061"/>
            <a:ext cx="4743450" cy="295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7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DE896B67-2B91-4AF6-AC49-A27618242E2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77" y="2995808"/>
            <a:ext cx="1847849" cy="1385887"/>
          </a:xfrm>
          <a:prstGeom prst="rect">
            <a:avLst/>
          </a:prstGeom>
        </p:spPr>
      </p:pic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BD9CC858-8140-45B7-9C8A-021B8D1BFFA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243" y="1079487"/>
            <a:ext cx="1847849" cy="1385887"/>
          </a:xfrm>
          <a:prstGeom prst="rect">
            <a:avLst/>
          </a:prstGeom>
        </p:spPr>
      </p:pic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AB8BC02A-98D8-417F-9675-0D9D7ABBC1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8781" y="478629"/>
            <a:ext cx="1847848" cy="1385886"/>
          </a:xfrm>
          <a:prstGeom prst="rect">
            <a:avLst/>
          </a:prstGeom>
        </p:spPr>
      </p:pic>
      <p:pic>
        <p:nvPicPr>
          <p:cNvPr id="9" name="Picture 8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5E7100D9-729F-49FD-B136-026970D575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09143" y="456402"/>
            <a:ext cx="1873250" cy="1404938"/>
          </a:xfrm>
          <a:prstGeom prst="rect">
            <a:avLst/>
          </a:prstGeom>
        </p:spPr>
      </p:pic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F02A79F1-B8C8-411E-8ABA-1B6907E3BF7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5862" y="478631"/>
            <a:ext cx="1847848" cy="1385886"/>
          </a:xfrm>
          <a:prstGeom prst="rect">
            <a:avLst/>
          </a:prstGeom>
        </p:spPr>
      </p:pic>
      <p:pic>
        <p:nvPicPr>
          <p:cNvPr id="13" name="Picture 12" descr="A group of people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626A4A22-19EA-4689-B406-AEEAFAED470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243" y="4955381"/>
            <a:ext cx="1847850" cy="1385888"/>
          </a:xfrm>
          <a:prstGeom prst="rect">
            <a:avLst/>
          </a:prstGeom>
        </p:spPr>
      </p:pic>
      <p:pic>
        <p:nvPicPr>
          <p:cNvPr id="15" name="Picture 14" descr="A picture containing person&#10;&#10;Description automatically generated">
            <a:extLst>
              <a:ext uri="{FF2B5EF4-FFF2-40B4-BE49-F238E27FC236}">
                <a16:creationId xmlns:a16="http://schemas.microsoft.com/office/drawing/2014/main" id="{6788D3FF-72DD-4B3C-A87A-C97809D7492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76223" y="456403"/>
            <a:ext cx="1873250" cy="1404937"/>
          </a:xfrm>
          <a:prstGeom prst="rect">
            <a:avLst/>
          </a:prstGeom>
        </p:spPr>
      </p:pic>
      <p:pic>
        <p:nvPicPr>
          <p:cNvPr id="17" name="Picture 16" descr="A picture containing person&#10;&#10;Description automatically generated">
            <a:extLst>
              <a:ext uri="{FF2B5EF4-FFF2-40B4-BE49-F238E27FC236}">
                <a16:creationId xmlns:a16="http://schemas.microsoft.com/office/drawing/2014/main" id="{A196D80A-E22F-44C7-B778-8ED0D8AE30E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28811" y="456402"/>
            <a:ext cx="1873250" cy="1404938"/>
          </a:xfrm>
          <a:prstGeom prst="rect">
            <a:avLst/>
          </a:prstGeom>
        </p:spPr>
      </p:pic>
      <p:pic>
        <p:nvPicPr>
          <p:cNvPr id="19" name="Picture 18" descr="A picture containing person&#10;&#10;Description automatically generated">
            <a:extLst>
              <a:ext uri="{FF2B5EF4-FFF2-40B4-BE49-F238E27FC236}">
                <a16:creationId xmlns:a16="http://schemas.microsoft.com/office/drawing/2014/main" id="{3BA439E3-07B2-4CC0-B9CF-1AD9FBE01D9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8781" y="4955383"/>
            <a:ext cx="1847848" cy="1385886"/>
          </a:xfrm>
          <a:prstGeom prst="rect">
            <a:avLst/>
          </a:prstGeom>
        </p:spPr>
      </p:pic>
      <p:pic>
        <p:nvPicPr>
          <p:cNvPr id="21" name="Picture 20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BE350339-67CA-4E31-9126-F774CAED82B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84573" y="478630"/>
            <a:ext cx="1847851" cy="1385888"/>
          </a:xfrm>
          <a:prstGeom prst="rect">
            <a:avLst/>
          </a:prstGeom>
        </p:spPr>
      </p:pic>
      <p:pic>
        <p:nvPicPr>
          <p:cNvPr id="23" name="Picture 22" descr="A picture containing person&#10;&#10;Description automatically generated">
            <a:extLst>
              <a:ext uri="{FF2B5EF4-FFF2-40B4-BE49-F238E27FC236}">
                <a16:creationId xmlns:a16="http://schemas.microsoft.com/office/drawing/2014/main" id="{6CA23209-61CD-4818-BFBD-CF03E433AAC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248217" y="4929384"/>
            <a:ext cx="1976048" cy="1385886"/>
          </a:xfrm>
          <a:prstGeom prst="rect">
            <a:avLst/>
          </a:prstGeom>
        </p:spPr>
      </p:pic>
      <p:pic>
        <p:nvPicPr>
          <p:cNvPr id="25" name="Picture 24" descr="A picture containing person&#10;&#10;Description automatically generated">
            <a:extLst>
              <a:ext uri="{FF2B5EF4-FFF2-40B4-BE49-F238E27FC236}">
                <a16:creationId xmlns:a16="http://schemas.microsoft.com/office/drawing/2014/main" id="{274EFF94-5E5C-46AE-A783-58349BA2083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0622" y="4880514"/>
            <a:ext cx="1969695" cy="1477271"/>
          </a:xfrm>
          <a:prstGeom prst="rect">
            <a:avLst/>
          </a:prstGeom>
        </p:spPr>
      </p:pic>
      <p:pic>
        <p:nvPicPr>
          <p:cNvPr id="27" name="Picture 26" descr="A picture containing person, outdoor, child&#10;&#10;Description automatically generated">
            <a:extLst>
              <a:ext uri="{FF2B5EF4-FFF2-40B4-BE49-F238E27FC236}">
                <a16:creationId xmlns:a16="http://schemas.microsoft.com/office/drawing/2014/main" id="{8EB5AAB0-8EFB-4DEF-AEF6-92CCD64B7FA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1553" y="4814340"/>
            <a:ext cx="2081616" cy="1561212"/>
          </a:xfrm>
          <a:prstGeom prst="rect">
            <a:avLst/>
          </a:prstGeom>
        </p:spPr>
      </p:pic>
      <p:pic>
        <p:nvPicPr>
          <p:cNvPr id="29" name="Picture 28" descr="A picture containing person, outdoor, child, young&#10;&#10;Description automatically generated">
            <a:extLst>
              <a:ext uri="{FF2B5EF4-FFF2-40B4-BE49-F238E27FC236}">
                <a16:creationId xmlns:a16="http://schemas.microsoft.com/office/drawing/2014/main" id="{C73352E8-6C30-4E29-B208-1E54E856836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7828" y="2523028"/>
            <a:ext cx="2081617" cy="1561213"/>
          </a:xfrm>
          <a:prstGeom prst="rect">
            <a:avLst/>
          </a:prstGeom>
        </p:spPr>
      </p:pic>
      <p:pic>
        <p:nvPicPr>
          <p:cNvPr id="33" name="Picture 32" descr="A picture containing person&#10;&#10;Description automatically generated">
            <a:extLst>
              <a:ext uri="{FF2B5EF4-FFF2-40B4-BE49-F238E27FC236}">
                <a16:creationId xmlns:a16="http://schemas.microsoft.com/office/drawing/2014/main" id="{B172F0F8-DDCA-49E4-9BFF-EB391093E74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44195" y="2507904"/>
            <a:ext cx="2405453" cy="1804090"/>
          </a:xfrm>
          <a:prstGeom prst="rect">
            <a:avLst/>
          </a:prstGeom>
        </p:spPr>
      </p:pic>
      <p:pic>
        <p:nvPicPr>
          <p:cNvPr id="35" name="Picture 34" descr="A picture containing person&#10;&#10;Description automatically generated">
            <a:extLst>
              <a:ext uri="{FF2B5EF4-FFF2-40B4-BE49-F238E27FC236}">
                <a16:creationId xmlns:a16="http://schemas.microsoft.com/office/drawing/2014/main" id="{E6F05479-AD5B-4141-90A5-49A90F2CD870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94140" y="4750836"/>
            <a:ext cx="2081616" cy="1561212"/>
          </a:xfrm>
          <a:prstGeom prst="rect">
            <a:avLst/>
          </a:prstGeom>
        </p:spPr>
      </p:pic>
      <p:pic>
        <p:nvPicPr>
          <p:cNvPr id="37" name="Picture 36" descr="A person holding a baby&#10;&#10;Description automatically generated with low confidence">
            <a:extLst>
              <a:ext uri="{FF2B5EF4-FFF2-40B4-BE49-F238E27FC236}">
                <a16:creationId xmlns:a16="http://schemas.microsoft.com/office/drawing/2014/main" id="{C534CB3D-05FD-4998-9353-E1BDDB526111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01439" y="2515002"/>
            <a:ext cx="2330441" cy="1747831"/>
          </a:xfrm>
          <a:prstGeom prst="rect">
            <a:avLst/>
          </a:prstGeom>
        </p:spPr>
      </p:pic>
      <p:pic>
        <p:nvPicPr>
          <p:cNvPr id="39" name="Picture 38" descr="A person holding a skateboard&#10;&#10;Description automatically generated with medium confidence">
            <a:extLst>
              <a:ext uri="{FF2B5EF4-FFF2-40B4-BE49-F238E27FC236}">
                <a16:creationId xmlns:a16="http://schemas.microsoft.com/office/drawing/2014/main" id="{BA197754-86BD-452A-9E20-911795DEC1F5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3047" y="2498528"/>
            <a:ext cx="2330440" cy="174783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C715BF3-623A-4C0F-9CD2-F2D7861442E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1"/>
              </a:ext>
            </a:extLst>
          </a:blip>
          <a:srcRect/>
          <a:stretch/>
        </p:blipFill>
        <p:spPr>
          <a:xfrm>
            <a:off x="10997613" y="2262826"/>
            <a:ext cx="918163" cy="424815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2FFA624-4E55-458F-84E3-9C945C22D3C9}"/>
              </a:ext>
            </a:extLst>
          </p:cNvPr>
          <p:cNvSpPr txBox="1"/>
          <p:nvPr/>
        </p:nvSpPr>
        <p:spPr>
          <a:xfrm>
            <a:off x="3714750" y="5276850"/>
            <a:ext cx="476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21" tooltip="http://jessicadoyle.com/2007/04/19/idel-de-di-dally-tiddlely-widdly-beanstalks-were-vectorized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22" tooltip="https://creativecommons.org/licenses/by-nc-nd/3.0/"/>
              </a:rPr>
              <a:t>CC BY-NC-ND</a:t>
            </a:r>
            <a:endParaRPr lang="en-GB" sz="9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2D8FF60-ABB3-4516-AA59-2B970C6E9E83}"/>
              </a:ext>
            </a:extLst>
          </p:cNvPr>
          <p:cNvSpPr txBox="1"/>
          <p:nvPr/>
        </p:nvSpPr>
        <p:spPr>
          <a:xfrm>
            <a:off x="165647" y="222246"/>
            <a:ext cx="2047466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400" dirty="0"/>
              <a:t>Our core story this week has been Jack and the beanstalk</a:t>
            </a:r>
            <a:r>
              <a:rPr lang="en-GB" sz="1200" dirty="0"/>
              <a:t>…….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635F714-02F8-40C2-B72D-DEAB9B4C280E}"/>
              </a:ext>
            </a:extLst>
          </p:cNvPr>
          <p:cNvSpPr txBox="1"/>
          <p:nvPr/>
        </p:nvSpPr>
        <p:spPr>
          <a:xfrm>
            <a:off x="9216006" y="2352261"/>
            <a:ext cx="1902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children have planted their own beans. </a:t>
            </a:r>
          </a:p>
        </p:txBody>
      </p:sp>
    </p:spTree>
    <p:extLst>
      <p:ext uri="{BB962C8B-B14F-4D97-AF65-F5344CB8AC3E}">
        <p14:creationId xmlns:p14="http://schemas.microsoft.com/office/powerpoint/2010/main" val="2554209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ild, little, person, young&#10;&#10;Description automatically generated">
            <a:extLst>
              <a:ext uri="{FF2B5EF4-FFF2-40B4-BE49-F238E27FC236}">
                <a16:creationId xmlns:a16="http://schemas.microsoft.com/office/drawing/2014/main" id="{E5353394-9852-4363-AEBD-B70DEC5B50E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94084"/>
            <a:ext cx="4589578" cy="2581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227604-F97F-4D8D-BD46-9CFC71CAAE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236701" y="3944777"/>
            <a:ext cx="2914649" cy="2130746"/>
          </a:xfrm>
          <a:prstGeom prst="rect">
            <a:avLst/>
          </a:prstGeom>
        </p:spPr>
      </p:pic>
      <p:pic>
        <p:nvPicPr>
          <p:cNvPr id="7" name="Picture 6" descr="A picture containing person, child&#10;&#10;Description automatically generated">
            <a:extLst>
              <a:ext uri="{FF2B5EF4-FFF2-40B4-BE49-F238E27FC236}">
                <a16:creationId xmlns:a16="http://schemas.microsoft.com/office/drawing/2014/main" id="{42F5B9B2-BAA9-4A83-923E-DAED4E6152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569501" y="4088029"/>
            <a:ext cx="2980169" cy="1909761"/>
          </a:xfrm>
          <a:prstGeom prst="rect">
            <a:avLst/>
          </a:prstGeom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E73267F3-431F-4CE3-B904-793682FD2A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385746" y="3955300"/>
            <a:ext cx="2935697" cy="2130747"/>
          </a:xfrm>
          <a:prstGeom prst="rect">
            <a:avLst/>
          </a:prstGeom>
        </p:spPr>
      </p:pic>
      <p:pic>
        <p:nvPicPr>
          <p:cNvPr id="11" name="Picture 10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B5200AD9-0AFC-4CC7-9BEF-1159A8EC5F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106089" y="3971081"/>
            <a:ext cx="2862041" cy="2130748"/>
          </a:xfrm>
          <a:prstGeom prst="rect">
            <a:avLst/>
          </a:prstGeom>
        </p:spPr>
      </p:pic>
      <p:pic>
        <p:nvPicPr>
          <p:cNvPr id="13" name="Picture 12" descr="A child eating a banana&#10;&#10;Description automatically generated with low confidence">
            <a:extLst>
              <a:ext uri="{FF2B5EF4-FFF2-40B4-BE49-F238E27FC236}">
                <a16:creationId xmlns:a16="http://schemas.microsoft.com/office/drawing/2014/main" id="{FDC9EF32-003C-4C31-96F2-8957AEA7F2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734637" y="3985278"/>
            <a:ext cx="2947768" cy="2016632"/>
          </a:xfrm>
          <a:prstGeom prst="rect">
            <a:avLst/>
          </a:prstGeom>
        </p:spPr>
      </p:pic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835963CB-083B-4BA6-979E-B736FD5AA16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159094" y="767434"/>
            <a:ext cx="2963332" cy="2016633"/>
          </a:xfrm>
          <a:prstGeom prst="rect">
            <a:avLst/>
          </a:prstGeom>
        </p:spPr>
      </p:pic>
      <p:pic>
        <p:nvPicPr>
          <p:cNvPr id="17" name="Picture 16" descr="A person drinking from a bottle&#10;&#10;Description automatically generated with medium confidence">
            <a:extLst>
              <a:ext uri="{FF2B5EF4-FFF2-40B4-BE49-F238E27FC236}">
                <a16:creationId xmlns:a16="http://schemas.microsoft.com/office/drawing/2014/main" id="{183184C9-E5B4-4DAF-9945-DC64B18370D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803744" y="640610"/>
            <a:ext cx="2947770" cy="2235669"/>
          </a:xfrm>
          <a:prstGeom prst="rect">
            <a:avLst/>
          </a:prstGeom>
        </p:spPr>
      </p:pic>
      <p:pic>
        <p:nvPicPr>
          <p:cNvPr id="21" name="Picture 20" descr="A picture containing person, child&#10;&#10;Description automatically generated">
            <a:extLst>
              <a:ext uri="{FF2B5EF4-FFF2-40B4-BE49-F238E27FC236}">
                <a16:creationId xmlns:a16="http://schemas.microsoft.com/office/drawing/2014/main" id="{1A0F4FFC-D764-43B3-AD0D-D3A88D88A14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474031" y="766436"/>
            <a:ext cx="3022027" cy="1909761"/>
          </a:xfrm>
          <a:prstGeom prst="rect">
            <a:avLst/>
          </a:prstGeom>
        </p:spPr>
      </p:pic>
      <p:pic>
        <p:nvPicPr>
          <p:cNvPr id="23" name="Picture 22" descr="A picture containing logo&#10;&#10;Description automatically generated">
            <a:extLst>
              <a:ext uri="{FF2B5EF4-FFF2-40B4-BE49-F238E27FC236}">
                <a16:creationId xmlns:a16="http://schemas.microsoft.com/office/drawing/2014/main" id="{0F962CDF-A198-4776-9DF2-95B55402722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>
            <a:off x="107145" y="2608292"/>
            <a:ext cx="1736035" cy="91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36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wall with pictures on it&#10;&#10;Description automatically generated with low confidence">
            <a:extLst>
              <a:ext uri="{FF2B5EF4-FFF2-40B4-BE49-F238E27FC236}">
                <a16:creationId xmlns:a16="http://schemas.microsoft.com/office/drawing/2014/main" id="{9D3C2210-FAB7-43EA-99EE-A858434EC81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425" y="511175"/>
            <a:ext cx="1803400" cy="1352550"/>
          </a:xfrm>
          <a:prstGeom prst="rect">
            <a:avLst/>
          </a:prstGeom>
        </p:spPr>
      </p:pic>
      <p:pic>
        <p:nvPicPr>
          <p:cNvPr id="5" name="Picture 4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A1208017-56DD-410B-AD20-D22616A771C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4999" y="4638676"/>
            <a:ext cx="2209800" cy="1657350"/>
          </a:xfrm>
          <a:prstGeom prst="rect">
            <a:avLst/>
          </a:prstGeom>
        </p:spPr>
      </p:pic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4E1BED8-2F2D-403E-A287-FE0E62BF3D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583826" y="521192"/>
            <a:ext cx="1803398" cy="133251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F77D01B-6D1D-4206-B919-30A9170F756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5902" y="511172"/>
            <a:ext cx="1803399" cy="1352549"/>
          </a:xfrm>
          <a:prstGeom prst="rect">
            <a:avLst/>
          </a:prstGeom>
        </p:spPr>
      </p:pic>
      <p:pic>
        <p:nvPicPr>
          <p:cNvPr id="11" name="Picture 10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DA716F7D-AA25-4098-8CC4-0A8056B716A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1854" y="511175"/>
            <a:ext cx="1803399" cy="1352549"/>
          </a:xfrm>
          <a:prstGeom prst="rect">
            <a:avLst/>
          </a:prstGeom>
        </p:spPr>
      </p:pic>
      <p:pic>
        <p:nvPicPr>
          <p:cNvPr id="15" name="Picture 1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18185570-069F-4A43-A5B9-BB75FE05504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1854" y="4638669"/>
            <a:ext cx="2209806" cy="1657355"/>
          </a:xfrm>
          <a:prstGeom prst="rect">
            <a:avLst/>
          </a:prstGeom>
        </p:spPr>
      </p:pic>
      <p:pic>
        <p:nvPicPr>
          <p:cNvPr id="17" name="Picture 16" descr="A child drawing on a white board&#10;&#10;Description automatically generated with low confidence">
            <a:extLst>
              <a:ext uri="{FF2B5EF4-FFF2-40B4-BE49-F238E27FC236}">
                <a16:creationId xmlns:a16="http://schemas.microsoft.com/office/drawing/2014/main" id="{CCA8F662-5F9C-4219-9A18-B0D5B575C74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618" y="4638669"/>
            <a:ext cx="2209808" cy="1657356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6BA35744-6BFC-4E41-BA73-EE39DBD7A42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419" y="2549521"/>
            <a:ext cx="1803401" cy="1352551"/>
          </a:xfrm>
          <a:prstGeom prst="rect">
            <a:avLst/>
          </a:prstGeom>
        </p:spPr>
      </p:pic>
      <p:pic>
        <p:nvPicPr>
          <p:cNvPr id="21" name="Picture 20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5EC595F7-174E-42B6-8169-C798F168866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1253" y="533305"/>
            <a:ext cx="1803400" cy="1352551"/>
          </a:xfrm>
          <a:prstGeom prst="rect">
            <a:avLst/>
          </a:prstGeom>
        </p:spPr>
      </p:pic>
      <p:pic>
        <p:nvPicPr>
          <p:cNvPr id="23" name="Picture 22" descr="A picture containing text, person, indoor, appliance&#10;&#10;Description automatically generated">
            <a:extLst>
              <a:ext uri="{FF2B5EF4-FFF2-40B4-BE49-F238E27FC236}">
                <a16:creationId xmlns:a16="http://schemas.microsoft.com/office/drawing/2014/main" id="{C43254DE-EB7A-461E-BE65-604E7D0DE72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9227" y="4638668"/>
            <a:ext cx="2209808" cy="1657356"/>
          </a:xfrm>
          <a:prstGeom prst="rect">
            <a:avLst/>
          </a:prstGeom>
        </p:spPr>
      </p:pic>
      <p:pic>
        <p:nvPicPr>
          <p:cNvPr id="25" name="Picture 24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628E6B12-B1C9-464C-B496-4ABA066E297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345757" y="533305"/>
            <a:ext cx="1803398" cy="1352549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13B71FAD-E408-4AE8-9B94-12FE9DC235A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6088" y="4638668"/>
            <a:ext cx="2209808" cy="1657356"/>
          </a:xfrm>
          <a:prstGeom prst="rect">
            <a:avLst/>
          </a:prstGeom>
        </p:spPr>
      </p:pic>
      <p:pic>
        <p:nvPicPr>
          <p:cNvPr id="29" name="Picture 28" descr="A person standing in front of a whiteboard&#10;&#10;Description automatically generated with low confidence">
            <a:extLst>
              <a:ext uri="{FF2B5EF4-FFF2-40B4-BE49-F238E27FC236}">
                <a16:creationId xmlns:a16="http://schemas.microsoft.com/office/drawing/2014/main" id="{FC1802ED-3DA2-41BF-AFF9-B071560734A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13462" y="4638668"/>
            <a:ext cx="2209808" cy="1657356"/>
          </a:xfrm>
          <a:prstGeom prst="rect">
            <a:avLst/>
          </a:prstGeom>
        </p:spPr>
      </p:pic>
      <p:pic>
        <p:nvPicPr>
          <p:cNvPr id="31" name="Picture 30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0613CE1-F726-4DB2-81C9-F1E17ADB8AD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67257" y="2549525"/>
            <a:ext cx="1803397" cy="1352548"/>
          </a:xfrm>
          <a:prstGeom prst="rect">
            <a:avLst/>
          </a:prstGeom>
        </p:spPr>
      </p:pic>
      <p:pic>
        <p:nvPicPr>
          <p:cNvPr id="33" name="Picture 32" descr="A person holding a cat&#10;&#10;Description automatically generated with low confidence">
            <a:extLst>
              <a:ext uri="{FF2B5EF4-FFF2-40B4-BE49-F238E27FC236}">
                <a16:creationId xmlns:a16="http://schemas.microsoft.com/office/drawing/2014/main" id="{F133A70F-687F-404E-97AC-25C2A7417602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19824" y="2549520"/>
            <a:ext cx="1803398" cy="1352549"/>
          </a:xfrm>
          <a:prstGeom prst="rect">
            <a:avLst/>
          </a:prstGeom>
        </p:spPr>
      </p:pic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8CFB1613-EDC4-47B9-B7E9-237C8C213690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2391" y="2549519"/>
            <a:ext cx="1803399" cy="1352549"/>
          </a:xfrm>
          <a:prstGeom prst="rect">
            <a:avLst/>
          </a:prstGeom>
        </p:spPr>
      </p:pic>
      <p:pic>
        <p:nvPicPr>
          <p:cNvPr id="37" name="Picture 3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8A3528B8-40A7-4BBB-9CCB-FBC86A0FA673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4958" y="2549519"/>
            <a:ext cx="1803399" cy="1352549"/>
          </a:xfrm>
          <a:prstGeom prst="rect">
            <a:avLst/>
          </a:prstGeom>
        </p:spPr>
      </p:pic>
      <p:pic>
        <p:nvPicPr>
          <p:cNvPr id="39" name="Picture 38" descr="A child drawing on a white board&#10;&#10;Description automatically generated with low confidence">
            <a:extLst>
              <a:ext uri="{FF2B5EF4-FFF2-40B4-BE49-F238E27FC236}">
                <a16:creationId xmlns:a16="http://schemas.microsoft.com/office/drawing/2014/main" id="{399416C5-B60B-418E-B2BC-6B9132AC6619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60514" y="2539835"/>
            <a:ext cx="1814466" cy="1360850"/>
          </a:xfrm>
          <a:prstGeom prst="rect">
            <a:avLst/>
          </a:prstGeom>
        </p:spPr>
      </p:pic>
      <p:pic>
        <p:nvPicPr>
          <p:cNvPr id="41" name="Picture 40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01AA992E-DC52-43BC-8A77-E6750B6E8C55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45344" y="2560586"/>
            <a:ext cx="1803399" cy="135254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3789E95-6D43-41F3-B0ED-B0DB3489433C}"/>
              </a:ext>
            </a:extLst>
          </p:cNvPr>
          <p:cNvSpPr txBox="1"/>
          <p:nvPr/>
        </p:nvSpPr>
        <p:spPr>
          <a:xfrm>
            <a:off x="7732314" y="307880"/>
            <a:ext cx="28079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We used jelly beans to help us learn to double and halve amounts.</a:t>
            </a:r>
          </a:p>
        </p:txBody>
      </p:sp>
      <p:pic>
        <p:nvPicPr>
          <p:cNvPr id="44" name="Picture 43" descr="A pile of multicolored candy&#10;&#10;Description automatically generated with medium confidence">
            <a:extLst>
              <a:ext uri="{FF2B5EF4-FFF2-40B4-BE49-F238E27FC236}">
                <a16:creationId xmlns:a16="http://schemas.microsoft.com/office/drawing/2014/main" id="{1BA655A0-B8EA-48B8-B461-276149EA026C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2"/>
              </a:ext>
            </a:extLst>
          </a:blip>
          <a:srcRect/>
          <a:stretch/>
        </p:blipFill>
        <p:spPr>
          <a:xfrm rot="5400000">
            <a:off x="9253231" y="2868827"/>
            <a:ext cx="1461592" cy="105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84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2F1FC8EC-0574-494D-9844-B8ECB0219B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5464" y="3325221"/>
            <a:ext cx="2971010" cy="1879538"/>
          </a:xfrm>
          <a:prstGeom prst="rect">
            <a:avLst/>
          </a:prstGeom>
        </p:spPr>
      </p:pic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226F8B6E-378D-4B1C-BFEE-B35AED9FEA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0036" y="466054"/>
            <a:ext cx="1714502" cy="1392114"/>
          </a:xfrm>
          <a:prstGeom prst="rect">
            <a:avLst/>
          </a:prstGeom>
        </p:spPr>
      </p:pic>
      <p:pic>
        <p:nvPicPr>
          <p:cNvPr id="7" name="Picture 6" descr="A picture containing person, indoor, hand, plastic&#10;&#10;Description automatically generated">
            <a:extLst>
              <a:ext uri="{FF2B5EF4-FFF2-40B4-BE49-F238E27FC236}">
                <a16:creationId xmlns:a16="http://schemas.microsoft.com/office/drawing/2014/main" id="{7EFFAA1F-ABDE-4ED3-BE30-75B83659BD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281509" y="749164"/>
            <a:ext cx="2774841" cy="1879538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12BA94C7-CE49-4CE3-929E-D971277E8E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407544" y="678789"/>
            <a:ext cx="2537448" cy="1718741"/>
          </a:xfrm>
          <a:prstGeom prst="rect">
            <a:avLst/>
          </a:prstGeom>
        </p:spPr>
      </p:pic>
      <p:pic>
        <p:nvPicPr>
          <p:cNvPr id="11" name="Picture 10" descr="A picture containing person, indoor, young&#10;&#10;Description automatically generated">
            <a:extLst>
              <a:ext uri="{FF2B5EF4-FFF2-40B4-BE49-F238E27FC236}">
                <a16:creationId xmlns:a16="http://schemas.microsoft.com/office/drawing/2014/main" id="{2192C654-9D45-4F18-9833-C918AC4C7B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629528" y="580119"/>
            <a:ext cx="2486026" cy="1928813"/>
          </a:xfrm>
          <a:prstGeom prst="rect">
            <a:avLst/>
          </a:prstGeom>
        </p:spPr>
      </p:pic>
      <p:pic>
        <p:nvPicPr>
          <p:cNvPr id="13" name="Picture 1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CDE096C4-1077-4837-BDFB-142E5013E4A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648027" y="3469010"/>
            <a:ext cx="2607438" cy="1833354"/>
          </a:xfrm>
          <a:prstGeom prst="rect">
            <a:avLst/>
          </a:prstGeom>
        </p:spPr>
      </p:pic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23351AAA-5AF9-4927-B73B-32320FA81F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37033" y="2567517"/>
            <a:ext cx="2048642" cy="1392114"/>
          </a:xfrm>
          <a:prstGeom prst="rect">
            <a:avLst/>
          </a:prstGeom>
        </p:spPr>
      </p:pic>
      <p:pic>
        <p:nvPicPr>
          <p:cNvPr id="17" name="Picture 16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1F9FC564-A4AD-4C43-8A99-986CE86BCC2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10356" y="4809430"/>
            <a:ext cx="2048643" cy="1445470"/>
          </a:xfrm>
          <a:prstGeom prst="rect">
            <a:avLst/>
          </a:prstGeom>
        </p:spPr>
      </p:pic>
      <p:pic>
        <p:nvPicPr>
          <p:cNvPr id="19" name="Picture 18" descr="A picture containing person, indoor, baby&#10;&#10;Description automatically generated">
            <a:extLst>
              <a:ext uri="{FF2B5EF4-FFF2-40B4-BE49-F238E27FC236}">
                <a16:creationId xmlns:a16="http://schemas.microsoft.com/office/drawing/2014/main" id="{2B404C15-9A8B-42EB-81DE-022ED4D22C0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590839" y="3379624"/>
            <a:ext cx="2524129" cy="1928815"/>
          </a:xfrm>
          <a:prstGeom prst="rect">
            <a:avLst/>
          </a:prstGeom>
        </p:spPr>
      </p:pic>
      <p:pic>
        <p:nvPicPr>
          <p:cNvPr id="21" name="Picture 20" descr="A picture containing person, indoor, baby bed&#10;&#10;Description automatically generated">
            <a:extLst>
              <a:ext uri="{FF2B5EF4-FFF2-40B4-BE49-F238E27FC236}">
                <a16:creationId xmlns:a16="http://schemas.microsoft.com/office/drawing/2014/main" id="{DC45BA5D-A890-4EB1-862D-E5EB2A868C9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561371" y="521261"/>
            <a:ext cx="2332957" cy="1893460"/>
          </a:xfrm>
          <a:prstGeom prst="rect">
            <a:avLst/>
          </a:prstGeom>
        </p:spPr>
      </p:pic>
      <p:pic>
        <p:nvPicPr>
          <p:cNvPr id="23" name="Picture 22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BA93AA06-E8BB-4723-B7F9-B517077E61A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683843" y="3254297"/>
            <a:ext cx="1964430" cy="1608545"/>
          </a:xfrm>
          <a:prstGeom prst="rect">
            <a:avLst/>
          </a:prstGeom>
        </p:spPr>
      </p:pic>
      <p:pic>
        <p:nvPicPr>
          <p:cNvPr id="25" name="Picture 24" descr="A picture containing indoor, person, child&#10;&#10;Description automatically generated">
            <a:extLst>
              <a:ext uri="{FF2B5EF4-FFF2-40B4-BE49-F238E27FC236}">
                <a16:creationId xmlns:a16="http://schemas.microsoft.com/office/drawing/2014/main" id="{2965760C-149C-4A97-AB49-6F3EF7F9DA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751921" y="3366318"/>
            <a:ext cx="1883191" cy="1677704"/>
          </a:xfrm>
          <a:prstGeom prst="rect">
            <a:avLst/>
          </a:prstGeom>
        </p:spPr>
      </p:pic>
      <p:pic>
        <p:nvPicPr>
          <p:cNvPr id="27" name="Picture 2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8C93C38E-CB51-408A-9EEC-46510748186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656299" y="680282"/>
            <a:ext cx="2590894" cy="1833354"/>
          </a:xfrm>
          <a:prstGeom prst="rect">
            <a:avLst/>
          </a:prstGeom>
        </p:spPr>
      </p:pic>
      <p:pic>
        <p:nvPicPr>
          <p:cNvPr id="28" name="Picture 27" descr="A pile of multicolored candy&#10;&#10;Description automatically generated with medium confidence">
            <a:extLst>
              <a:ext uri="{FF2B5EF4-FFF2-40B4-BE49-F238E27FC236}">
                <a16:creationId xmlns:a16="http://schemas.microsoft.com/office/drawing/2014/main" id="{60DDEFA1-6EC4-4BD3-A6B0-3A73A625219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6"/>
              </a:ext>
            </a:extLst>
          </a:blip>
          <a:srcRect/>
          <a:stretch/>
        </p:blipFill>
        <p:spPr>
          <a:xfrm>
            <a:off x="1861784" y="5310255"/>
            <a:ext cx="1992881" cy="143950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02A0A8C-1CBA-4264-8B8F-9CD4ABCB600D}"/>
              </a:ext>
            </a:extLst>
          </p:cNvPr>
          <p:cNvSpPr txBox="1"/>
          <p:nvPr/>
        </p:nvSpPr>
        <p:spPr>
          <a:xfrm>
            <a:off x="3984080" y="5750495"/>
            <a:ext cx="78843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dirty="0"/>
              <a:t>We used jellybeans to help us count to 10!</a:t>
            </a:r>
          </a:p>
        </p:txBody>
      </p:sp>
    </p:spTree>
    <p:extLst>
      <p:ext uri="{BB962C8B-B14F-4D97-AF65-F5344CB8AC3E}">
        <p14:creationId xmlns:p14="http://schemas.microsoft.com/office/powerpoint/2010/main" val="709351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tables&#10;&#10;Description automatically generated with low confidence">
            <a:extLst>
              <a:ext uri="{FF2B5EF4-FFF2-40B4-BE49-F238E27FC236}">
                <a16:creationId xmlns:a16="http://schemas.microsoft.com/office/drawing/2014/main" id="{986C228C-B2B2-44B9-9963-A45F594D3C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100" y="386238"/>
            <a:ext cx="6134100" cy="3245961"/>
          </a:xfrm>
          <a:prstGeom prst="rect">
            <a:avLst/>
          </a:prstGeom>
        </p:spPr>
      </p:pic>
      <p:pic>
        <p:nvPicPr>
          <p:cNvPr id="5" name="Picture 4" descr="A group of people sitting around a table with papers on it&#10;&#10;Description automatically generated with medium confidence">
            <a:extLst>
              <a:ext uri="{FF2B5EF4-FFF2-40B4-BE49-F238E27FC236}">
                <a16:creationId xmlns:a16="http://schemas.microsoft.com/office/drawing/2014/main" id="{5F9C2776-41A2-415A-91B7-1D498EF1FF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8950" y="386238"/>
            <a:ext cx="4933950" cy="3546654"/>
          </a:xfrm>
          <a:prstGeom prst="rect">
            <a:avLst/>
          </a:prstGeom>
        </p:spPr>
      </p:pic>
      <p:pic>
        <p:nvPicPr>
          <p:cNvPr id="1026" name="Picture 2" descr="9780099451228 Croc and Bird">
            <a:extLst>
              <a:ext uri="{FF2B5EF4-FFF2-40B4-BE49-F238E27FC236}">
                <a16:creationId xmlns:a16="http://schemas.microsoft.com/office/drawing/2014/main" id="{2BC4175C-70D4-4BED-B25C-17BDADBBF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" y="3932892"/>
            <a:ext cx="3015285" cy="253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85CC5E-FE97-4E88-9119-9A2138670723}"/>
              </a:ext>
            </a:extLst>
          </p:cNvPr>
          <p:cNvSpPr txBox="1"/>
          <p:nvPr/>
        </p:nvSpPr>
        <p:spPr>
          <a:xfrm>
            <a:off x="3981450" y="3801943"/>
            <a:ext cx="73723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Year 4 are learning through the same shared reading book as us.  Reception went to see their crocodile paintings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2696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on the grass outside&#10;&#10;Description automatically generated with low confidence">
            <a:extLst>
              <a:ext uri="{FF2B5EF4-FFF2-40B4-BE49-F238E27FC236}">
                <a16:creationId xmlns:a16="http://schemas.microsoft.com/office/drawing/2014/main" id="{9C190135-FF7C-4E51-9A04-2881ECD823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49" y="342900"/>
            <a:ext cx="11409539" cy="5981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BAB527-0737-4E0A-A486-3BD23C9ADF45}"/>
              </a:ext>
            </a:extLst>
          </p:cNvPr>
          <p:cNvSpPr txBox="1"/>
          <p:nvPr/>
        </p:nvSpPr>
        <p:spPr>
          <a:xfrm>
            <a:off x="6294783" y="503583"/>
            <a:ext cx="4572000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4000" dirty="0"/>
              <a:t>Playing duck, duck, goose.</a:t>
            </a:r>
          </a:p>
        </p:txBody>
      </p:sp>
    </p:spTree>
    <p:extLst>
      <p:ext uri="{BB962C8B-B14F-4D97-AF65-F5344CB8AC3E}">
        <p14:creationId xmlns:p14="http://schemas.microsoft.com/office/powerpoint/2010/main" val="4216943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the grass&#10;&#10;Description automatically generated with medium confidence">
            <a:extLst>
              <a:ext uri="{FF2B5EF4-FFF2-40B4-BE49-F238E27FC236}">
                <a16:creationId xmlns:a16="http://schemas.microsoft.com/office/drawing/2014/main" id="{FED2935F-EF91-4366-AD2C-8CC50E2557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1"/>
          <a:stretch/>
        </p:blipFill>
        <p:spPr>
          <a:xfrm>
            <a:off x="433388" y="197954"/>
            <a:ext cx="5467350" cy="4991100"/>
          </a:xfrm>
          <a:prstGeom prst="rect">
            <a:avLst/>
          </a:prstGeom>
        </p:spPr>
      </p:pic>
      <p:pic>
        <p:nvPicPr>
          <p:cNvPr id="5" name="Picture 4" descr="A picture containing paper, cloth, underpants&#10;&#10;Description automatically generated">
            <a:extLst>
              <a:ext uri="{FF2B5EF4-FFF2-40B4-BE49-F238E27FC236}">
                <a16:creationId xmlns:a16="http://schemas.microsoft.com/office/drawing/2014/main" id="{7C92F872-D65B-4A64-8089-50C83FBE177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201" y="2392431"/>
            <a:ext cx="3472070" cy="2604052"/>
          </a:xfrm>
          <a:prstGeom prst="rect">
            <a:avLst/>
          </a:prstGeom>
        </p:spPr>
      </p:pic>
      <p:pic>
        <p:nvPicPr>
          <p:cNvPr id="7" name="Picture 6" descr="A picture containing grass, red, plastic&#10;&#10;Description automatically generated">
            <a:extLst>
              <a:ext uri="{FF2B5EF4-FFF2-40B4-BE49-F238E27FC236}">
                <a16:creationId xmlns:a16="http://schemas.microsoft.com/office/drawing/2014/main" id="{DDD9DAB1-F4DB-4A55-B35D-CEF6496BE11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026" y="197954"/>
            <a:ext cx="2669210" cy="20019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B01C9C-76E8-48FF-BC72-61D6795B8CB1}"/>
              </a:ext>
            </a:extLst>
          </p:cNvPr>
          <p:cNvSpPr txBox="1"/>
          <p:nvPr/>
        </p:nvSpPr>
        <p:spPr>
          <a:xfrm>
            <a:off x="323850" y="5189054"/>
            <a:ext cx="114347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We have been incubating eggs.  We ‘candled’ the eggs to see what was inside.  Two of the eggs had nothing growing inside them so we opened them.  </a:t>
            </a:r>
          </a:p>
        </p:txBody>
      </p:sp>
    </p:spTree>
    <p:extLst>
      <p:ext uri="{BB962C8B-B14F-4D97-AF65-F5344CB8AC3E}">
        <p14:creationId xmlns:p14="http://schemas.microsoft.com/office/powerpoint/2010/main" val="1160570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hild, child&#10;&#10;Description automatically generated">
            <a:extLst>
              <a:ext uri="{FF2B5EF4-FFF2-40B4-BE49-F238E27FC236}">
                <a16:creationId xmlns:a16="http://schemas.microsoft.com/office/drawing/2014/main" id="{2CEA4804-06FA-4DF7-9BD2-112B964CF64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0324"/>
            <a:ext cx="2674250" cy="2005688"/>
          </a:xfrm>
          <a:prstGeom prst="rect">
            <a:avLst/>
          </a:prstGeom>
        </p:spPr>
      </p:pic>
      <p:pic>
        <p:nvPicPr>
          <p:cNvPr id="5" name="Picture 4" descr="A picture containing grass, indoor&#10;&#10;Description automatically generated">
            <a:extLst>
              <a:ext uri="{FF2B5EF4-FFF2-40B4-BE49-F238E27FC236}">
                <a16:creationId xmlns:a16="http://schemas.microsoft.com/office/drawing/2014/main" id="{0A97F016-0B41-45C8-A92E-390A0E85D3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829" y="360679"/>
            <a:ext cx="3009900" cy="2257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A4E244-024E-4F08-8AB0-68CA1134CD8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3640" y="754379"/>
            <a:ext cx="3149600" cy="2362200"/>
          </a:xfrm>
          <a:prstGeom prst="rect">
            <a:avLst/>
          </a:prstGeom>
        </p:spPr>
      </p:pic>
      <p:pic>
        <p:nvPicPr>
          <p:cNvPr id="9" name="Picture 8" descr="A picture containing grass, person, outdoor&#10;&#10;Description automatically generated">
            <a:extLst>
              <a:ext uri="{FF2B5EF4-FFF2-40B4-BE49-F238E27FC236}">
                <a16:creationId xmlns:a16="http://schemas.microsoft.com/office/drawing/2014/main" id="{42454EFE-D388-45A5-9376-C719718D4F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0613" y="360679"/>
            <a:ext cx="2774049" cy="2454860"/>
          </a:xfrm>
          <a:prstGeom prst="rect">
            <a:avLst/>
          </a:prstGeom>
        </p:spPr>
      </p:pic>
      <p:pic>
        <p:nvPicPr>
          <p:cNvPr id="11" name="Picture 10" descr="A picture containing sport, swimming, water sport&#10;&#10;Description automatically generated">
            <a:extLst>
              <a:ext uri="{FF2B5EF4-FFF2-40B4-BE49-F238E27FC236}">
                <a16:creationId xmlns:a16="http://schemas.microsoft.com/office/drawing/2014/main" id="{063B7FA9-023B-4AE8-9B60-1E35C731AE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2867131" y="3426619"/>
            <a:ext cx="3429000" cy="27860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40EB40-1EB3-4872-804F-5DC9E32B58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8565626" y="3673564"/>
            <a:ext cx="3499033" cy="23622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E534D5-7166-469A-A2CE-EF7C22F79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60723" y="2716115"/>
            <a:ext cx="3062605" cy="2774050"/>
          </a:xfrm>
          <a:prstGeom prst="rect">
            <a:avLst/>
          </a:prstGeom>
        </p:spPr>
      </p:pic>
      <p:pic>
        <p:nvPicPr>
          <p:cNvPr id="17" name="Picture 16" descr="A picture containing person, child, sitting, child&#10;&#10;Description automatically generated">
            <a:extLst>
              <a:ext uri="{FF2B5EF4-FFF2-40B4-BE49-F238E27FC236}">
                <a16:creationId xmlns:a16="http://schemas.microsoft.com/office/drawing/2014/main" id="{7DEF1F02-9552-4F0B-821D-80A77C3F40B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7340" y="3714749"/>
            <a:ext cx="2674023" cy="27825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15032A6-5DE5-4526-AAB4-25AE6731F3E9}"/>
              </a:ext>
            </a:extLst>
          </p:cNvPr>
          <p:cNvSpPr txBox="1"/>
          <p:nvPr/>
        </p:nvSpPr>
        <p:spPr>
          <a:xfrm>
            <a:off x="205000" y="5738191"/>
            <a:ext cx="27409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We painted our own beanstalk…..</a:t>
            </a:r>
          </a:p>
        </p:txBody>
      </p:sp>
    </p:spTree>
    <p:extLst>
      <p:ext uri="{BB962C8B-B14F-4D97-AF65-F5344CB8AC3E}">
        <p14:creationId xmlns:p14="http://schemas.microsoft.com/office/powerpoint/2010/main" val="3923020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165</Words>
  <Application>Microsoft Office PowerPoint</Application>
  <PresentationFormat>Widescreen</PresentationFormat>
  <Paragraphs>15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We have been learning about…..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have been learning about…..</dc:title>
  <dc:creator>barbara dickey</dc:creator>
  <cp:lastModifiedBy>Barbara Dickey</cp:lastModifiedBy>
  <cp:revision>14</cp:revision>
  <dcterms:created xsi:type="dcterms:W3CDTF">2021-05-13T19:17:27Z</dcterms:created>
  <dcterms:modified xsi:type="dcterms:W3CDTF">2021-11-23T17:16:28Z</dcterms:modified>
</cp:coreProperties>
</file>