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8" r:id="rId6"/>
    <p:sldId id="261" r:id="rId7"/>
    <p:sldId id="263" r:id="rId8"/>
    <p:sldId id="267" r:id="rId9"/>
    <p:sldId id="262" r:id="rId10"/>
    <p:sldId id="270" r:id="rId11"/>
    <p:sldId id="269" r:id="rId12"/>
    <p:sldId id="266" r:id="rId13"/>
    <p:sldId id="264" r:id="rId14"/>
    <p:sldId id="265" r:id="rId15"/>
    <p:sldId id="257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372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24129-F377-4F57-BC2F-DE51E3A7E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3D7A05-9318-464A-9EBA-E2889F694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65D794-D3D0-4E92-B5E2-5FBC2E16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D464EE-681C-462B-B225-10C87BC8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50F88-276D-45D2-9D13-A56194BB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62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B8218-DC04-49E3-B9D4-045AC20F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820150-9718-45FA-8D4A-52BC130C3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5FA807-E043-4220-BBA7-9315BF3B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37DD8-5D41-47EC-980A-65E5F968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E0003B-5D39-4754-A73D-9CA388C7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02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A6DC17A-8934-4A05-90FD-909B12180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8EEBFF-33ED-4CED-8E61-103D60F7F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675EE9-6C8A-4F3B-96AC-39931630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821AFB-4172-4B8B-BB3E-0312565A0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E6885B-9BAA-4857-9C49-7ECB7BC6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155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192B5-AD16-4A08-8CD5-FDF3133F5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677111-C5EE-434A-AF0A-983472AD7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ED94C6-1BD3-44D2-9B40-C31C7E16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451259-6D4C-4C50-88D4-47CF8162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9F3321-EA45-49E0-836E-C28C624F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00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50FDC-023E-489C-89FD-145D2D90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5A5742-7833-4BA0-8B97-48142EDAD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80D11D-39DE-4D10-AE85-02778353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DE3300-120E-4F38-BB4C-C7D18D26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0424E-5101-4552-B223-B1356FDA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42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67086-921C-4943-A265-E2E552E7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2059C3-5D8B-4A4C-8221-0B3D7FE8A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02AAEF-D673-461D-86F1-2ED5D4A24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9167CF-7F34-4BED-A8DE-4368CEBF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D6BD05-932F-4D3F-BA2A-66511A28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7033AC-7AEA-482F-9AA1-6A2D2D49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73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AC0303-DD7D-41E8-88AE-A5ECBE8D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9F7064-8745-42A7-A2EF-963401314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CD02AA-EE88-4B1B-9226-15E5256A5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9411C8-0893-4CE4-AE8B-881E9774E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089839D-4147-4D8A-BA87-D94F2A6A5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BFB494A-DB83-42F9-B54B-7212C611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A34785-1808-4FFE-BEE3-DABBABC57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86528F2-F709-4701-BAE5-85758FB2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13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CCC84-B9D7-4A92-AEAE-7728AB3B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FC3143-ED6A-4348-933A-1EA8DCA4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313464-9346-40CE-88C4-8B997A93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C0BA23-1D93-4A2A-B9E5-DBDD86CA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78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B04FC4-DC1B-4BA6-8A70-23177D5E8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885D3E6-881E-4325-BC51-64582C40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58614F-2208-472D-86A7-6B22FA5E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87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B8524B-5085-4CAC-8D77-EDB5F8A4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2DDA60-5ECA-4A6D-AB10-83173B6CA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125243-5BCE-4958-9AFF-DFE0E89AE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0BDB5C-91C1-48BF-9CC7-2EFF734E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D787A4-09D4-4816-8EEC-51DFC05F5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CA5509-147C-4447-AFC6-B1D0C912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23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1BC26A-EF18-4819-B907-D10AD1B2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33F861-AFA7-4ED8-9BA4-CA541F71D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5B9865-8222-4917-BA17-BC18E0E98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F8D8BE-0E22-4DD1-8251-DEA9E915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8E4DC-8447-4A9A-8949-ACD52276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326FCD-F084-4BA9-83E0-CFB79B638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42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D56883-0299-4CED-8F62-5D597850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A6CC17-DAD4-42A9-BA61-E5F870CCB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529575-CD0F-44BB-BBAB-E91E77DD6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8FF7D-E1B8-42B8-BC46-BE3DC1F3AEA1}" type="datetimeFigureOut">
              <a:rPr lang="en-GB" smtClean="0"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F5EB13-F6C5-4549-9A05-6848D00AF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96E36-871F-434C-8F4B-8AEFF8976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7FB7-1768-48BA-8FD5-F2153FD4A7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67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ixnio.com/fauna-animals/sheeps/farm-animal-cute-merino-sheep-nature-grass-livestock" TargetMode="External"/><Relationship Id="rId7" Type="http://schemas.openxmlformats.org/officeDocument/2006/relationships/hyperlink" Target="https://commons.wikimedia.org/wiki/File:Cedar_Point_animal_farm_ducks_(3023).jpg" TargetMode="External"/><Relationship Id="rId12" Type="http://schemas.openxmlformats.org/officeDocument/2006/relationships/hyperlink" Target="https://alleideen.com/ihre-neue-beste-freunde-frettchen/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4.jpeg"/><Relationship Id="rId5" Type="http://schemas.openxmlformats.org/officeDocument/2006/relationships/hyperlink" Target="https://pxhere.com/en/photo/874913" TargetMode="External"/><Relationship Id="rId10" Type="http://schemas.openxmlformats.org/officeDocument/2006/relationships/hyperlink" Target="https://www.pexels.com/photo/2-rabbits-eating-grass-at-daytime-33152/" TargetMode="External"/><Relationship Id="rId4" Type="http://schemas.openxmlformats.org/officeDocument/2006/relationships/image" Target="../media/image111.jpeg"/><Relationship Id="rId9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hyperlink" Target="https://pixabay.com/en/chicks-chicken-small-poultry-1572367/" TargetMode="External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354F90-0D9B-48AC-AC29-89C6419108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have been learning about…..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62FA6F-54DC-4012-8611-1CE47AC00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12.6.21</a:t>
            </a:r>
          </a:p>
        </p:txBody>
      </p:sp>
    </p:spTree>
    <p:extLst>
      <p:ext uri="{BB962C8B-B14F-4D97-AF65-F5344CB8AC3E}">
        <p14:creationId xmlns:p14="http://schemas.microsoft.com/office/powerpoint/2010/main" val="3693304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person, hard&#10;&#10;Description automatically generated">
            <a:extLst>
              <a:ext uri="{FF2B5EF4-FFF2-40B4-BE49-F238E27FC236}">
                <a16:creationId xmlns:a16="http://schemas.microsoft.com/office/drawing/2014/main" xmlns="" id="{5121DF01-3B4F-4F7E-9D1E-1ACE4515F4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6"/>
          <a:stretch/>
        </p:blipFill>
        <p:spPr>
          <a:xfrm>
            <a:off x="7519357" y="192733"/>
            <a:ext cx="4184294" cy="2245668"/>
          </a:xfrm>
          <a:prstGeom prst="rect">
            <a:avLst/>
          </a:prstGeom>
        </p:spPr>
      </p:pic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xmlns="" id="{1E0E6875-A60B-47AD-94C7-43BF07B51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94927" y="3344622"/>
            <a:ext cx="3837134" cy="2558089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64656A9E-86A7-4ED4-914F-AC312D913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95" y="3998773"/>
            <a:ext cx="3999741" cy="2666494"/>
          </a:xfrm>
          <a:prstGeom prst="rect">
            <a:avLst/>
          </a:prstGeom>
        </p:spPr>
      </p:pic>
      <p:pic>
        <p:nvPicPr>
          <p:cNvPr id="13" name="Picture 12" descr="A group of people sitting on the floor&#10;&#10;Description automatically generated with low confidence">
            <a:extLst>
              <a:ext uri="{FF2B5EF4-FFF2-40B4-BE49-F238E27FC236}">
                <a16:creationId xmlns:a16="http://schemas.microsoft.com/office/drawing/2014/main" xmlns="" id="{210FC3F3-AC6C-4C1F-8292-01384CE630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3"/>
          <a:stretch/>
        </p:blipFill>
        <p:spPr>
          <a:xfrm>
            <a:off x="3871912" y="192732"/>
            <a:ext cx="3364077" cy="2789529"/>
          </a:xfrm>
          <a:prstGeom prst="rect">
            <a:avLst/>
          </a:prstGeom>
        </p:spPr>
      </p:pic>
      <p:pic>
        <p:nvPicPr>
          <p:cNvPr id="15" name="Picture 14" descr="A picture containing floor, indoor, playing&#10;&#10;Description automatically generated">
            <a:extLst>
              <a:ext uri="{FF2B5EF4-FFF2-40B4-BE49-F238E27FC236}">
                <a16:creationId xmlns:a16="http://schemas.microsoft.com/office/drawing/2014/main" xmlns="" id="{04D4E837-2BB7-4DAF-9E6F-4330009523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/>
          <a:stretch/>
        </p:blipFill>
        <p:spPr>
          <a:xfrm>
            <a:off x="235744" y="192733"/>
            <a:ext cx="3352800" cy="2789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E6D9908-D98D-4477-8602-65E3BE7CCD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26111" r="9074" b="6852"/>
          <a:stretch/>
        </p:blipFill>
        <p:spPr>
          <a:xfrm>
            <a:off x="235744" y="3265488"/>
            <a:ext cx="4193381" cy="25750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FAF7F4-733F-46F5-B35B-A275AE519456}"/>
              </a:ext>
            </a:extLst>
          </p:cNvPr>
          <p:cNvSpPr txBox="1"/>
          <p:nvPr/>
        </p:nvSpPr>
        <p:spPr>
          <a:xfrm>
            <a:off x="4444614" y="2828836"/>
            <a:ext cx="4174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What did you do in PE this week?</a:t>
            </a:r>
          </a:p>
        </p:txBody>
      </p:sp>
    </p:spTree>
    <p:extLst>
      <p:ext uri="{BB962C8B-B14F-4D97-AF65-F5344CB8AC3E}">
        <p14:creationId xmlns:p14="http://schemas.microsoft.com/office/powerpoint/2010/main" val="308824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xmlns="" id="{05F4978D-FBDD-4879-AD43-1EE530552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45278" r="6481" b="25000"/>
          <a:stretch/>
        </p:blipFill>
        <p:spPr>
          <a:xfrm>
            <a:off x="419100" y="355600"/>
            <a:ext cx="5962650" cy="1526324"/>
          </a:xfrm>
          <a:prstGeom prst="rect">
            <a:avLst/>
          </a:prstGeom>
        </p:spPr>
      </p:pic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xmlns="" id="{E5C129F6-3F99-4159-931F-DBC3E430A5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34908" r="3332" b="16111"/>
          <a:stretch/>
        </p:blipFill>
        <p:spPr>
          <a:xfrm>
            <a:off x="6534150" y="355600"/>
            <a:ext cx="3924300" cy="1569127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xmlns="" id="{5AC2C47B-296E-4941-A445-DE1466CAD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16667"/>
          <a:stretch/>
        </p:blipFill>
        <p:spPr>
          <a:xfrm>
            <a:off x="419100" y="2232025"/>
            <a:ext cx="3423349" cy="2393950"/>
          </a:xfrm>
          <a:prstGeom prst="rect">
            <a:avLst/>
          </a:prstGeom>
        </p:spPr>
      </p:pic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xmlns="" id="{5481A210-D27F-425E-9F33-FF248ACAA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9" r="16667"/>
          <a:stretch/>
        </p:blipFill>
        <p:spPr>
          <a:xfrm rot="5400000">
            <a:off x="4484281" y="1742593"/>
            <a:ext cx="2444485" cy="3423350"/>
          </a:xfrm>
          <a:prstGeom prst="rect">
            <a:avLst/>
          </a:prstGeom>
        </p:spPr>
      </p:pic>
      <p:pic>
        <p:nvPicPr>
          <p:cNvPr id="13" name="Picture 12" descr="A picture containing indoor, floor, person&#10;&#10;Description automatically generated">
            <a:extLst>
              <a:ext uri="{FF2B5EF4-FFF2-40B4-BE49-F238E27FC236}">
                <a16:creationId xmlns:a16="http://schemas.microsoft.com/office/drawing/2014/main" xmlns="" id="{01AB8B0E-FAC1-4F47-BDE2-DA804C781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98" y="2232025"/>
            <a:ext cx="3666728" cy="2444486"/>
          </a:xfrm>
          <a:prstGeom prst="rect">
            <a:avLst/>
          </a:prstGeom>
        </p:spPr>
      </p:pic>
      <p:pic>
        <p:nvPicPr>
          <p:cNvPr id="15" name="Picture 14" descr="A picture containing floor, person, indoor, child&#10;&#10;Description automatically generated">
            <a:extLst>
              <a:ext uri="{FF2B5EF4-FFF2-40B4-BE49-F238E27FC236}">
                <a16:creationId xmlns:a16="http://schemas.microsoft.com/office/drawing/2014/main" xmlns="" id="{5843898C-371C-4C62-866B-059F71B920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" y="4882209"/>
            <a:ext cx="1755426" cy="1170284"/>
          </a:xfrm>
          <a:prstGeom prst="rect">
            <a:avLst/>
          </a:prstGeom>
        </p:spPr>
      </p:pic>
      <p:pic>
        <p:nvPicPr>
          <p:cNvPr id="17" name="Picture 16" descr="A group of children in a gym&#10;&#10;Description automatically generated with low confidence">
            <a:extLst>
              <a:ext uri="{FF2B5EF4-FFF2-40B4-BE49-F238E27FC236}">
                <a16:creationId xmlns:a16="http://schemas.microsoft.com/office/drawing/2014/main" xmlns="" id="{49CE0510-CDCE-4406-BD18-7668095EA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06" y="4858693"/>
            <a:ext cx="1771643" cy="1181095"/>
          </a:xfrm>
          <a:prstGeom prst="rect">
            <a:avLst/>
          </a:prstGeom>
        </p:spPr>
      </p:pic>
      <p:pic>
        <p:nvPicPr>
          <p:cNvPr id="19" name="Picture 18" descr="A group of children in a gym&#10;&#10;Description automatically generated with low confidence">
            <a:extLst>
              <a:ext uri="{FF2B5EF4-FFF2-40B4-BE49-F238E27FC236}">
                <a16:creationId xmlns:a16="http://schemas.microsoft.com/office/drawing/2014/main" xmlns="" id="{AD6BAB7D-0865-457C-B777-A798E5287D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55" y="4882209"/>
            <a:ext cx="1771643" cy="1181095"/>
          </a:xfrm>
          <a:prstGeom prst="rect">
            <a:avLst/>
          </a:prstGeom>
        </p:spPr>
      </p:pic>
      <p:pic>
        <p:nvPicPr>
          <p:cNvPr id="21" name="Picture 20" descr="A group of children in a gym&#10;&#10;Description automatically generated with low confidence">
            <a:extLst>
              <a:ext uri="{FF2B5EF4-FFF2-40B4-BE49-F238E27FC236}">
                <a16:creationId xmlns:a16="http://schemas.microsoft.com/office/drawing/2014/main" xmlns="" id="{DF2FE604-78F5-4BB7-B5F6-AC40B2F18E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03" y="4882209"/>
            <a:ext cx="1771643" cy="1181095"/>
          </a:xfrm>
          <a:prstGeom prst="rect">
            <a:avLst/>
          </a:prstGeom>
        </p:spPr>
      </p:pic>
      <p:pic>
        <p:nvPicPr>
          <p:cNvPr id="23" name="Picture 22" descr="A picture containing floor, indoor, playing, child&#10;&#10;Description automatically generated">
            <a:extLst>
              <a:ext uri="{FF2B5EF4-FFF2-40B4-BE49-F238E27FC236}">
                <a16:creationId xmlns:a16="http://schemas.microsoft.com/office/drawing/2014/main" xmlns="" id="{851399D8-A11C-4A9E-8611-02C6334501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53" y="4845988"/>
            <a:ext cx="1790700" cy="1193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C686671-24FD-421D-B48F-F7491FFEA1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560" y="4845988"/>
            <a:ext cx="17907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74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store&#10;&#10;Description automatically generated with low confidence">
            <a:extLst>
              <a:ext uri="{FF2B5EF4-FFF2-40B4-BE49-F238E27FC236}">
                <a16:creationId xmlns:a16="http://schemas.microsoft.com/office/drawing/2014/main" xmlns="" id="{E3CD2549-0D88-432C-8DD9-1A17F2997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275" y="3302000"/>
            <a:ext cx="2463800" cy="1847850"/>
          </a:xfrm>
          <a:prstGeom prst="rect">
            <a:avLst/>
          </a:prstGeom>
        </p:spPr>
      </p:pic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xmlns="" id="{C3842EF8-B8EA-45B7-AB1F-EC44F24F9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275" y="663575"/>
            <a:ext cx="2463800" cy="184785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620AF3D-18B5-48FA-8D38-DC4EC266E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8525" y="663575"/>
            <a:ext cx="2463800" cy="1847850"/>
          </a:xfrm>
          <a:prstGeom prst="rect">
            <a:avLst/>
          </a:prstGeom>
        </p:spPr>
      </p:pic>
      <p:pic>
        <p:nvPicPr>
          <p:cNvPr id="9" name="Picture 8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xmlns="" id="{177D2C40-CB84-45AF-A700-E82A81C26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1122" y="692150"/>
            <a:ext cx="2692400" cy="2019300"/>
          </a:xfrm>
          <a:prstGeom prst="rect">
            <a:avLst/>
          </a:prstGeom>
        </p:spPr>
      </p:pic>
      <p:pic>
        <p:nvPicPr>
          <p:cNvPr id="11" name="Picture 10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xmlns="" id="{67FDBDEC-98F0-4BE3-B2BD-C8D63B4EDE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2"/>
          <a:stretch/>
        </p:blipFill>
        <p:spPr>
          <a:xfrm rot="5400000">
            <a:off x="4524746" y="307607"/>
            <a:ext cx="2463800" cy="2559792"/>
          </a:xfrm>
          <a:prstGeom prst="rect">
            <a:avLst/>
          </a:prstGeom>
        </p:spPr>
      </p:pic>
      <p:pic>
        <p:nvPicPr>
          <p:cNvPr id="13" name="Picture 1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xmlns="" id="{D55CA83A-9714-4722-83BD-E008EB0895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/>
          <a:stretch/>
        </p:blipFill>
        <p:spPr>
          <a:xfrm>
            <a:off x="9324975" y="3305175"/>
            <a:ext cx="2762250" cy="2396169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FCA937CF-14F9-4CFA-AD99-7535F44300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46" y="3061656"/>
            <a:ext cx="3194892" cy="2396169"/>
          </a:xfrm>
          <a:prstGeom prst="rect">
            <a:avLst/>
          </a:prstGeom>
        </p:spPr>
      </p:pic>
      <p:pic>
        <p:nvPicPr>
          <p:cNvPr id="17" name="Picture 16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xmlns="" id="{2EBC1398-0E0D-4C2E-8CC7-570B8F2078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2" t="14445" r="19792" b="11389"/>
          <a:stretch/>
        </p:blipFill>
        <p:spPr>
          <a:xfrm>
            <a:off x="7284194" y="355600"/>
            <a:ext cx="2355826" cy="2082800"/>
          </a:xfrm>
          <a:prstGeom prst="rect">
            <a:avLst/>
          </a:prstGeom>
        </p:spPr>
      </p:pic>
      <p:pic>
        <p:nvPicPr>
          <p:cNvPr id="19" name="Picture 18" descr="A picture containing window, indoor, room, furniture&#10;&#10;Description automatically generated">
            <a:extLst>
              <a:ext uri="{FF2B5EF4-FFF2-40B4-BE49-F238E27FC236}">
                <a16:creationId xmlns:a16="http://schemas.microsoft.com/office/drawing/2014/main" xmlns="" id="{BBF071A3-1E5C-4CB1-9C09-DADDF764CC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r="20416" b="5833"/>
          <a:stretch/>
        </p:blipFill>
        <p:spPr>
          <a:xfrm rot="5400000">
            <a:off x="6030018" y="2979419"/>
            <a:ext cx="3079751" cy="32677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194728-12E8-4A9F-969B-DE913A086893}"/>
              </a:ext>
            </a:extLst>
          </p:cNvPr>
          <p:cNvSpPr txBox="1"/>
          <p:nvPr/>
        </p:nvSpPr>
        <p:spPr>
          <a:xfrm>
            <a:off x="212036" y="5471353"/>
            <a:ext cx="5129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else did you learn about this week?</a:t>
            </a:r>
          </a:p>
        </p:txBody>
      </p:sp>
    </p:spTree>
    <p:extLst>
      <p:ext uri="{BB962C8B-B14F-4D97-AF65-F5344CB8AC3E}">
        <p14:creationId xmlns:p14="http://schemas.microsoft.com/office/powerpoint/2010/main" val="169375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, indoor, person&#10;&#10;Description automatically generated">
            <a:extLst>
              <a:ext uri="{FF2B5EF4-FFF2-40B4-BE49-F238E27FC236}">
                <a16:creationId xmlns:a16="http://schemas.microsoft.com/office/drawing/2014/main" xmlns="" id="{025DB60D-4F36-48F0-8223-49DAB510E0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r="9375"/>
          <a:stretch/>
        </p:blipFill>
        <p:spPr>
          <a:xfrm>
            <a:off x="419100" y="404648"/>
            <a:ext cx="3714750" cy="2681452"/>
          </a:xfrm>
          <a:prstGeom prst="rect">
            <a:avLst/>
          </a:prstGeom>
        </p:spPr>
      </p:pic>
      <p:pic>
        <p:nvPicPr>
          <p:cNvPr id="5" name="Picture 4" descr="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B011B57D-FC17-46FB-8D9F-842EE776C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5900" r="24167"/>
          <a:stretch/>
        </p:blipFill>
        <p:spPr>
          <a:xfrm>
            <a:off x="419100" y="3356869"/>
            <a:ext cx="2609850" cy="3091291"/>
          </a:xfrm>
          <a:prstGeom prst="rect">
            <a:avLst/>
          </a:prstGeom>
        </p:spPr>
      </p:pic>
      <p:pic>
        <p:nvPicPr>
          <p:cNvPr id="7" name="Picture 6" descr="A picture containing indoor, shop&#10;&#10;Description automatically generated">
            <a:extLst>
              <a:ext uri="{FF2B5EF4-FFF2-40B4-BE49-F238E27FC236}">
                <a16:creationId xmlns:a16="http://schemas.microsoft.com/office/drawing/2014/main" xmlns="" id="{2889F2FE-F767-442A-83FF-7918374D8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0833" r="14167" b="20833"/>
          <a:stretch/>
        </p:blipFill>
        <p:spPr>
          <a:xfrm rot="5400000">
            <a:off x="2817323" y="3816148"/>
            <a:ext cx="3091292" cy="2172737"/>
          </a:xfrm>
          <a:prstGeom prst="rect">
            <a:avLst/>
          </a:prstGeom>
        </p:spPr>
      </p:pic>
      <p:pic>
        <p:nvPicPr>
          <p:cNvPr id="9" name="Picture 8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xmlns="" id="{AFEE0719-F95B-4B27-BA49-F78EDFB3E0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3333" r="18333" b="8056"/>
          <a:stretch/>
        </p:blipFill>
        <p:spPr>
          <a:xfrm>
            <a:off x="4459257" y="404649"/>
            <a:ext cx="2631017" cy="2681452"/>
          </a:xfrm>
          <a:prstGeom prst="rect">
            <a:avLst/>
          </a:prstGeom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0CD335C3-D946-4643-BFC1-4F1211D1D5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5900" r="40625" b="20000"/>
          <a:stretch/>
        </p:blipFill>
        <p:spPr>
          <a:xfrm>
            <a:off x="5642972" y="3356868"/>
            <a:ext cx="2526259" cy="3091291"/>
          </a:xfrm>
          <a:prstGeom prst="rect">
            <a:avLst/>
          </a:prstGeom>
        </p:spPr>
      </p:pic>
      <p:pic>
        <p:nvPicPr>
          <p:cNvPr id="15" name="Picture 14" descr="A person lying on a trampoline&#10;&#10;Description automatically generated with low confidence">
            <a:extLst>
              <a:ext uri="{FF2B5EF4-FFF2-40B4-BE49-F238E27FC236}">
                <a16:creationId xmlns:a16="http://schemas.microsoft.com/office/drawing/2014/main" xmlns="" id="{C1CF4FB4-2C4E-45BD-89F0-E83919C430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18857" r="11142" b="18697"/>
          <a:stretch/>
        </p:blipFill>
        <p:spPr>
          <a:xfrm rot="5400000">
            <a:off x="7243253" y="1557858"/>
            <a:ext cx="5981507" cy="37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94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playground&#10;&#10;Description automatically generated">
            <a:extLst>
              <a:ext uri="{FF2B5EF4-FFF2-40B4-BE49-F238E27FC236}">
                <a16:creationId xmlns:a16="http://schemas.microsoft.com/office/drawing/2014/main" xmlns="" id="{458B9F91-7694-4ADB-8653-C6B6318C83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44" y="845343"/>
            <a:ext cx="2952750" cy="2214563"/>
          </a:xfrm>
          <a:prstGeom prst="rect">
            <a:avLst/>
          </a:prstGeom>
        </p:spPr>
      </p:pic>
      <p:pic>
        <p:nvPicPr>
          <p:cNvPr id="5" name="Picture 4" descr="A picture containing grass, child, person, little&#10;&#10;Description automatically generated">
            <a:extLst>
              <a:ext uri="{FF2B5EF4-FFF2-40B4-BE49-F238E27FC236}">
                <a16:creationId xmlns:a16="http://schemas.microsoft.com/office/drawing/2014/main" xmlns="" id="{6FD61A78-4A7B-4FD8-AECC-1BBDD8493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2963" r="31666" b="4074"/>
          <a:stretch/>
        </p:blipFill>
        <p:spPr>
          <a:xfrm>
            <a:off x="361948" y="3676649"/>
            <a:ext cx="2214563" cy="2610853"/>
          </a:xfrm>
          <a:prstGeom prst="rect">
            <a:avLst/>
          </a:prstGeom>
        </p:spPr>
      </p:pic>
      <p:pic>
        <p:nvPicPr>
          <p:cNvPr id="7" name="Picture 6" descr="A picture containing person, food, outdoor, preparing&#10;&#10;Description automatically generated">
            <a:extLst>
              <a:ext uri="{FF2B5EF4-FFF2-40B4-BE49-F238E27FC236}">
                <a16:creationId xmlns:a16="http://schemas.microsoft.com/office/drawing/2014/main" xmlns="" id="{0908C645-12B0-4F14-96BC-273AB1EE1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3276600" cy="2457450"/>
          </a:xfrm>
          <a:prstGeom prst="rect">
            <a:avLst/>
          </a:prstGeom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4F0966F8-72C4-42C4-8E0B-A01640A71A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0834" r="24167" b="8055"/>
          <a:stretch/>
        </p:blipFill>
        <p:spPr>
          <a:xfrm rot="5400000">
            <a:off x="2610655" y="3218645"/>
            <a:ext cx="3543300" cy="3125811"/>
          </a:xfrm>
          <a:prstGeom prst="rect">
            <a:avLst/>
          </a:prstGeom>
        </p:spPr>
      </p:pic>
      <p:pic>
        <p:nvPicPr>
          <p:cNvPr id="13" name="Picture 12" descr="A person cooking in a kitchen&#10;&#10;Description automatically generated with low confidence">
            <a:extLst>
              <a:ext uri="{FF2B5EF4-FFF2-40B4-BE49-F238E27FC236}">
                <a16:creationId xmlns:a16="http://schemas.microsoft.com/office/drawing/2014/main" xmlns="" id="{2C1AF7FF-809E-40CD-A898-23FE694CCB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2" t="-1" r="6876" b="23332"/>
          <a:stretch/>
        </p:blipFill>
        <p:spPr>
          <a:xfrm>
            <a:off x="6338886" y="304800"/>
            <a:ext cx="2395123" cy="2457450"/>
          </a:xfrm>
          <a:prstGeom prst="rect">
            <a:avLst/>
          </a:prstGeom>
        </p:spPr>
      </p:pic>
      <p:pic>
        <p:nvPicPr>
          <p:cNvPr id="15" name="Picture 14" descr="A picture containing person, outdoor, group&#10;&#10;Description automatically generated">
            <a:extLst>
              <a:ext uri="{FF2B5EF4-FFF2-40B4-BE49-F238E27FC236}">
                <a16:creationId xmlns:a16="http://schemas.microsoft.com/office/drawing/2014/main" xmlns="" id="{01F1FA42-78A2-450D-A059-78176DC445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8889" r="4376" b="15556"/>
          <a:stretch/>
        </p:blipFill>
        <p:spPr>
          <a:xfrm>
            <a:off x="6240070" y="3009900"/>
            <a:ext cx="5002306" cy="3543300"/>
          </a:xfrm>
          <a:prstGeom prst="rect">
            <a:avLst/>
          </a:prstGeom>
        </p:spPr>
      </p:pic>
      <p:pic>
        <p:nvPicPr>
          <p:cNvPr id="16" name="Picture 15" descr="A picture containing person, indoor, floor, little&#10;&#10;Description automatically generated">
            <a:extLst>
              <a:ext uri="{FF2B5EF4-FFF2-40B4-BE49-F238E27FC236}">
                <a16:creationId xmlns:a16="http://schemas.microsoft.com/office/drawing/2014/main" xmlns="" id="{CC9DACAF-078F-4B97-B404-3C3BD110A5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3056" r="27327" b="5976"/>
          <a:stretch/>
        </p:blipFill>
        <p:spPr>
          <a:xfrm>
            <a:off x="8976895" y="204623"/>
            <a:ext cx="2340381" cy="26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90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xmlns="" id="{85E01EC4-5D5F-4BF7-AF0F-2ADFB016F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15556" r="19074" b="22222"/>
          <a:stretch/>
        </p:blipFill>
        <p:spPr>
          <a:xfrm rot="5400000">
            <a:off x="4152592" y="3867457"/>
            <a:ext cx="3083977" cy="2207063"/>
          </a:xfrm>
          <a:prstGeom prst="rect">
            <a:avLst/>
          </a:prstGeom>
        </p:spPr>
      </p:pic>
      <p:pic>
        <p:nvPicPr>
          <p:cNvPr id="5" name="Picture 4" descr="A group of kids sitting on a bench&#10;&#10;Description automatically generated with low confidence">
            <a:extLst>
              <a:ext uri="{FF2B5EF4-FFF2-40B4-BE49-F238E27FC236}">
                <a16:creationId xmlns:a16="http://schemas.microsoft.com/office/drawing/2014/main" xmlns="" id="{40CAE32F-8DF4-4E87-8E30-D5BB405E88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5" y="342899"/>
            <a:ext cx="4343400" cy="289560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EF9B988E-B6D5-40DA-AEAA-C412CF05D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3429000"/>
            <a:ext cx="4657725" cy="3105150"/>
          </a:xfrm>
          <a:prstGeom prst="rect">
            <a:avLst/>
          </a:prstGeom>
        </p:spPr>
      </p:pic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xmlns="" id="{C9D32171-F4D0-43CD-99EC-E89AED3816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t="10556" r="18333" b="8056"/>
          <a:stretch/>
        </p:blipFill>
        <p:spPr>
          <a:xfrm>
            <a:off x="4040615" y="342899"/>
            <a:ext cx="3103135" cy="2895600"/>
          </a:xfrm>
          <a:prstGeom prst="rect">
            <a:avLst/>
          </a:prstGeom>
        </p:spPr>
      </p:pic>
      <p:pic>
        <p:nvPicPr>
          <p:cNvPr id="13" name="Picture 12" descr="A picture containing person, outdoor object&#10;&#10;Description automatically generated">
            <a:extLst>
              <a:ext uri="{FF2B5EF4-FFF2-40B4-BE49-F238E27FC236}">
                <a16:creationId xmlns:a16="http://schemas.microsoft.com/office/drawing/2014/main" xmlns="" id="{7AFB1F47-675B-45B7-BDD9-809961EE6F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r="20556"/>
          <a:stretch/>
        </p:blipFill>
        <p:spPr>
          <a:xfrm rot="16200000">
            <a:off x="851249" y="261805"/>
            <a:ext cx="2832047" cy="2994234"/>
          </a:xfrm>
          <a:prstGeom prst="rect">
            <a:avLst/>
          </a:prstGeom>
        </p:spPr>
      </p:pic>
      <p:pic>
        <p:nvPicPr>
          <p:cNvPr id="14" name="Picture 13" descr="A picture containing child, sitting, indoor, person&#10;&#10;Description automatically generated">
            <a:extLst>
              <a:ext uri="{FF2B5EF4-FFF2-40B4-BE49-F238E27FC236}">
                <a16:creationId xmlns:a16="http://schemas.microsoft.com/office/drawing/2014/main" xmlns="" id="{A873E054-C746-4DB8-971F-6B2EF888EE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21944" r="5741"/>
          <a:stretch/>
        </p:blipFill>
        <p:spPr>
          <a:xfrm>
            <a:off x="390524" y="3429000"/>
            <a:ext cx="3854887" cy="25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1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DC756D-6CA1-4A23-A3FA-0B4255A1B1AC}"/>
              </a:ext>
            </a:extLst>
          </p:cNvPr>
          <p:cNvSpPr txBox="1"/>
          <p:nvPr/>
        </p:nvSpPr>
        <p:spPr>
          <a:xfrm>
            <a:off x="450574" y="344557"/>
            <a:ext cx="11449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Remember that next week the farm is coming to school! </a:t>
            </a:r>
          </a:p>
          <a:p>
            <a:r>
              <a:rPr lang="en-GB" sz="4800" dirty="0"/>
              <a:t> </a:t>
            </a:r>
          </a:p>
        </p:txBody>
      </p:sp>
      <p:pic>
        <p:nvPicPr>
          <p:cNvPr id="4" name="Picture 3" descr="A group of sheep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70184ED1-97E8-4DE1-BF62-B3882D125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09418" y="2732715"/>
            <a:ext cx="3567125" cy="2348080"/>
          </a:xfrm>
          <a:prstGeom prst="rect">
            <a:avLst/>
          </a:prstGeom>
        </p:spPr>
      </p:pic>
      <p:pic>
        <p:nvPicPr>
          <p:cNvPr id="6" name="Picture 5" descr="A dog standing on grass&#10;&#10;Description automatically generated with medium confidence">
            <a:extLst>
              <a:ext uri="{FF2B5EF4-FFF2-40B4-BE49-F238E27FC236}">
                <a16:creationId xmlns:a16="http://schemas.microsoft.com/office/drawing/2014/main" xmlns="" id="{3CCD580B-5DA0-48C7-B506-071DB3CFA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712765" y="1087014"/>
            <a:ext cx="4187687" cy="2491249"/>
          </a:xfrm>
          <a:prstGeom prst="rect">
            <a:avLst/>
          </a:prstGeom>
        </p:spPr>
      </p:pic>
      <p:pic>
        <p:nvPicPr>
          <p:cNvPr id="8" name="Picture 7" descr="A picture containing ground, outdoor, mammal, concrete&#10;&#10;Description automatically generated">
            <a:extLst>
              <a:ext uri="{FF2B5EF4-FFF2-40B4-BE49-F238E27FC236}">
                <a16:creationId xmlns:a16="http://schemas.microsoft.com/office/drawing/2014/main" xmlns="" id="{975A319B-B882-400A-BA0A-D21D3F041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479237" y="1857040"/>
            <a:ext cx="2930834" cy="2198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05A002-CC73-4F05-AA72-1B4D04EC21D9}"/>
              </a:ext>
            </a:extLst>
          </p:cNvPr>
          <p:cNvSpPr txBox="1"/>
          <p:nvPr/>
        </p:nvSpPr>
        <p:spPr>
          <a:xfrm>
            <a:off x="1824000" y="71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s://commons.wikimedia.org/wiki/File:Cedar_Point_animal_farm_ducks_(3023)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1" name="Picture 10" descr="Two rabbits in the grass&#10;&#10;Description automatically generated with low confidence">
            <a:extLst>
              <a:ext uri="{FF2B5EF4-FFF2-40B4-BE49-F238E27FC236}">
                <a16:creationId xmlns:a16="http://schemas.microsoft.com/office/drawing/2014/main" xmlns="" id="{0B38F6D8-AFCE-4F45-9E37-9B1CA212CF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7712765" y="3906755"/>
            <a:ext cx="4187688" cy="2774343"/>
          </a:xfrm>
          <a:prstGeom prst="rect">
            <a:avLst/>
          </a:prstGeom>
        </p:spPr>
      </p:pic>
      <p:pic>
        <p:nvPicPr>
          <p:cNvPr id="13" name="Picture 12" descr="A picture containing mammal, indoor, polecat, close&#10;&#10;Description automatically generated">
            <a:extLst>
              <a:ext uri="{FF2B5EF4-FFF2-40B4-BE49-F238E27FC236}">
                <a16:creationId xmlns:a16="http://schemas.microsoft.com/office/drawing/2014/main" xmlns="" id="{9E814E6C-7C0A-4361-B51B-FB7B44A94B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4439928" y="4205120"/>
            <a:ext cx="2970143" cy="19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person, crowd&#10;&#10;Description automatically generated">
            <a:extLst>
              <a:ext uri="{FF2B5EF4-FFF2-40B4-BE49-F238E27FC236}">
                <a16:creationId xmlns:a16="http://schemas.microsoft.com/office/drawing/2014/main" xmlns="" id="{EB8CF5E6-641F-4B8A-AC96-34DA5F15CC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t="44693" r="17076"/>
          <a:stretch/>
        </p:blipFill>
        <p:spPr>
          <a:xfrm rot="5400000">
            <a:off x="8022985" y="1261578"/>
            <a:ext cx="4798297" cy="2955893"/>
          </a:xfrm>
          <a:prstGeom prst="rect">
            <a:avLst/>
          </a:prstGeom>
        </p:spPr>
      </p:pic>
      <p:pic>
        <p:nvPicPr>
          <p:cNvPr id="7" name="Picture 6" descr="A group of children sitting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DFEB1EFF-6435-427B-8FD8-C2FE1DAB1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340375"/>
            <a:ext cx="8259950" cy="5506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6C58DD-92C0-41E9-9879-07E74FF44A1D}"/>
              </a:ext>
            </a:extLst>
          </p:cNvPr>
          <p:cNvSpPr txBox="1"/>
          <p:nvPr/>
        </p:nvSpPr>
        <p:spPr>
          <a:xfrm>
            <a:off x="308165" y="5842337"/>
            <a:ext cx="11557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We are practising counting in 2’s!</a:t>
            </a:r>
          </a:p>
        </p:txBody>
      </p:sp>
    </p:spTree>
    <p:extLst>
      <p:ext uri="{BB962C8B-B14F-4D97-AF65-F5344CB8AC3E}">
        <p14:creationId xmlns:p14="http://schemas.microsoft.com/office/powerpoint/2010/main" val="405370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 with low confidence">
            <a:extLst>
              <a:ext uri="{FF2B5EF4-FFF2-40B4-BE49-F238E27FC236}">
                <a16:creationId xmlns:a16="http://schemas.microsoft.com/office/drawing/2014/main" xmlns="" id="{6FE5A74C-0A4B-4A3A-B371-DA15012D1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703" y="1181100"/>
            <a:ext cx="2457450" cy="163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A086E9-7856-4BBA-8E7F-892A8B7CA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8211" y="1192369"/>
            <a:ext cx="2457450" cy="1638300"/>
          </a:xfrm>
          <a:prstGeom prst="rect">
            <a:avLst/>
          </a:prstGeom>
        </p:spPr>
      </p:pic>
      <p:pic>
        <p:nvPicPr>
          <p:cNvPr id="9" name="Picture 8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03E4C092-A172-46C8-AFFB-E693E56B3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9459" y="1157757"/>
            <a:ext cx="2457450" cy="163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D6EF47-0571-4CD0-8F9B-A1AF974B9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6152" y="1192369"/>
            <a:ext cx="2457450" cy="1638300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 with low confidence">
            <a:extLst>
              <a:ext uri="{FF2B5EF4-FFF2-40B4-BE49-F238E27FC236}">
                <a16:creationId xmlns:a16="http://schemas.microsoft.com/office/drawing/2014/main" xmlns="" id="{FDBFD5A8-1476-47F3-AEBC-FAF7406184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47400" y="1138639"/>
            <a:ext cx="2457450" cy="1638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C038F5-8548-4BB9-832B-363CFB8BDB62}"/>
              </a:ext>
            </a:extLst>
          </p:cNvPr>
          <p:cNvSpPr txBox="1"/>
          <p:nvPr/>
        </p:nvSpPr>
        <p:spPr>
          <a:xfrm>
            <a:off x="285750" y="3048000"/>
            <a:ext cx="12039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/>
              <a:t>2  4  </a:t>
            </a:r>
            <a:r>
              <a:rPr lang="en-GB" sz="15000" dirty="0" smtClean="0"/>
              <a:t> 6  8  </a:t>
            </a:r>
            <a:r>
              <a:rPr lang="en-GB" sz="15000" dirty="0"/>
              <a:t>10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B5CC5B-DECB-4665-A903-8B2F1B28B645}"/>
              </a:ext>
            </a:extLst>
          </p:cNvPr>
          <p:cNvSpPr txBox="1"/>
          <p:nvPr/>
        </p:nvSpPr>
        <p:spPr>
          <a:xfrm>
            <a:off x="285750" y="5115192"/>
            <a:ext cx="11164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We are in a competition with Year 1 and Year 2 to see who can count in 2’s to 24 the best.  The winner gets ice lollies!</a:t>
            </a:r>
          </a:p>
        </p:txBody>
      </p:sp>
    </p:spTree>
    <p:extLst>
      <p:ext uri="{BB962C8B-B14F-4D97-AF65-F5344CB8AC3E}">
        <p14:creationId xmlns:p14="http://schemas.microsoft.com/office/powerpoint/2010/main" val="303876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person, outdoor&#10;&#10;Description automatically generated">
            <a:extLst>
              <a:ext uri="{FF2B5EF4-FFF2-40B4-BE49-F238E27FC236}">
                <a16:creationId xmlns:a16="http://schemas.microsoft.com/office/drawing/2014/main" xmlns="" id="{5EFD9545-336C-4052-818E-CFB0DD760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486150" cy="2324100"/>
          </a:xfrm>
          <a:prstGeom prst="rect">
            <a:avLst/>
          </a:prstGeom>
        </p:spPr>
      </p:pic>
      <p:pic>
        <p:nvPicPr>
          <p:cNvPr id="5" name="Picture 4" descr="A picture containing bicycle&#10;&#10;Description automatically generated">
            <a:extLst>
              <a:ext uri="{FF2B5EF4-FFF2-40B4-BE49-F238E27FC236}">
                <a16:creationId xmlns:a16="http://schemas.microsoft.com/office/drawing/2014/main" xmlns="" id="{56D8F07A-156D-449C-856A-F9A7C81D2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" y="3524250"/>
            <a:ext cx="3429000" cy="2286000"/>
          </a:xfrm>
          <a:prstGeom prst="rect">
            <a:avLst/>
          </a:prstGeom>
        </p:spPr>
      </p:pic>
      <p:pic>
        <p:nvPicPr>
          <p:cNvPr id="7" name="Picture 6" descr="A picture containing person, ground, outdoor, child&#10;&#10;Description automatically generated">
            <a:extLst>
              <a:ext uri="{FF2B5EF4-FFF2-40B4-BE49-F238E27FC236}">
                <a16:creationId xmlns:a16="http://schemas.microsoft.com/office/drawing/2014/main" xmlns="" id="{6B741F19-FBB8-4F7D-BC19-DE7F1FD1F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4800"/>
            <a:ext cx="3486150" cy="2324100"/>
          </a:xfrm>
          <a:prstGeom prst="rect">
            <a:avLst/>
          </a:prstGeom>
        </p:spPr>
      </p:pic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4BC5A220-6F9E-4E73-94C6-359004220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6500" y="3524250"/>
            <a:ext cx="3429000" cy="2286000"/>
          </a:xfrm>
          <a:prstGeom prst="rect">
            <a:avLst/>
          </a:prstGeom>
        </p:spPr>
      </p:pic>
      <p:pic>
        <p:nvPicPr>
          <p:cNvPr id="11" name="Picture 10" descr="A picture containing person, ground, child, little&#10;&#10;Description automatically generated">
            <a:extLst>
              <a:ext uri="{FF2B5EF4-FFF2-40B4-BE49-F238E27FC236}">
                <a16:creationId xmlns:a16="http://schemas.microsoft.com/office/drawing/2014/main" xmlns="" id="{FAB8F411-EDF7-411B-BB85-BD340D9E16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04800"/>
            <a:ext cx="3486150" cy="2324100"/>
          </a:xfrm>
          <a:prstGeom prst="rect">
            <a:avLst/>
          </a:prstGeom>
        </p:spPr>
      </p:pic>
      <p:pic>
        <p:nvPicPr>
          <p:cNvPr id="13" name="Picture 12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xmlns="" id="{D2CFBF18-6C8B-4686-A7D4-B20F0FC16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99" y="2952749"/>
            <a:ext cx="5143502" cy="3429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613E3E-25A2-4755-A54D-01A148CA1E5C}"/>
              </a:ext>
            </a:extLst>
          </p:cNvPr>
          <p:cNvSpPr txBox="1"/>
          <p:nvPr/>
        </p:nvSpPr>
        <p:spPr>
          <a:xfrm>
            <a:off x="5128591" y="2952749"/>
            <a:ext cx="172941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The sun came out and the children cleared out the river so they could use the boats. </a:t>
            </a:r>
          </a:p>
        </p:txBody>
      </p:sp>
    </p:spTree>
    <p:extLst>
      <p:ext uri="{BB962C8B-B14F-4D97-AF65-F5344CB8AC3E}">
        <p14:creationId xmlns:p14="http://schemas.microsoft.com/office/powerpoint/2010/main" val="1350629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child, person&#10;&#10;Description automatically generated">
            <a:extLst>
              <a:ext uri="{FF2B5EF4-FFF2-40B4-BE49-F238E27FC236}">
                <a16:creationId xmlns:a16="http://schemas.microsoft.com/office/drawing/2014/main" xmlns="" id="{6E48526F-272A-443C-80F9-9AAB45E505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8" t="13611" r="27916" b="9999"/>
          <a:stretch/>
        </p:blipFill>
        <p:spPr>
          <a:xfrm>
            <a:off x="10508290" y="2666803"/>
            <a:ext cx="1508225" cy="1893890"/>
          </a:xfrm>
          <a:prstGeom prst="rect">
            <a:avLst/>
          </a:prstGeom>
        </p:spPr>
      </p:pic>
      <p:pic>
        <p:nvPicPr>
          <p:cNvPr id="5" name="Picture 4" descr="A picture containing person, child, table, sitting&#10;&#10;Description automatically generated">
            <a:extLst>
              <a:ext uri="{FF2B5EF4-FFF2-40B4-BE49-F238E27FC236}">
                <a16:creationId xmlns:a16="http://schemas.microsoft.com/office/drawing/2014/main" xmlns="" id="{DC42BB55-4950-44C4-9E43-F31AFECBC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12500" r="24584" b="15833"/>
          <a:stretch/>
        </p:blipFill>
        <p:spPr>
          <a:xfrm>
            <a:off x="262474" y="201209"/>
            <a:ext cx="3149272" cy="3329968"/>
          </a:xfrm>
          <a:prstGeom prst="rect">
            <a:avLst/>
          </a:prstGeom>
        </p:spPr>
      </p:pic>
      <p:pic>
        <p:nvPicPr>
          <p:cNvPr id="7" name="Picture 6" descr="A picture containing person, child, indoor, little&#10;&#10;Description automatically generated">
            <a:extLst>
              <a:ext uri="{FF2B5EF4-FFF2-40B4-BE49-F238E27FC236}">
                <a16:creationId xmlns:a16="http://schemas.microsoft.com/office/drawing/2014/main" xmlns="" id="{3651B39B-78E3-4998-A7E3-B1D6306BC1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/>
          <a:stretch/>
        </p:blipFill>
        <p:spPr>
          <a:xfrm>
            <a:off x="7331455" y="137578"/>
            <a:ext cx="2628900" cy="2297097"/>
          </a:xfrm>
          <a:prstGeom prst="rect">
            <a:avLst/>
          </a:prstGeom>
        </p:spPr>
      </p:pic>
      <p:pic>
        <p:nvPicPr>
          <p:cNvPr id="11" name="Picture 10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xmlns="" id="{CAA602A3-9C80-4034-BC5E-8A4716DDC0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5151" r="32292" b="12222"/>
          <a:stretch/>
        </p:blipFill>
        <p:spPr>
          <a:xfrm>
            <a:off x="3772295" y="4640808"/>
            <a:ext cx="1248867" cy="2052413"/>
          </a:xfrm>
          <a:prstGeom prst="rect">
            <a:avLst/>
          </a:prstGeom>
        </p:spPr>
      </p:pic>
      <p:pic>
        <p:nvPicPr>
          <p:cNvPr id="15" name="Picture 14" descr="A picture containing child, person, little, child&#10;&#10;Description automatically generated">
            <a:extLst>
              <a:ext uri="{FF2B5EF4-FFF2-40B4-BE49-F238E27FC236}">
                <a16:creationId xmlns:a16="http://schemas.microsoft.com/office/drawing/2014/main" xmlns="" id="{D9BB244E-B6FE-4812-9FA7-05C574A64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083" b="2845"/>
          <a:stretch/>
        </p:blipFill>
        <p:spPr>
          <a:xfrm>
            <a:off x="3772295" y="2663959"/>
            <a:ext cx="1886394" cy="1863789"/>
          </a:xfrm>
          <a:prstGeom prst="rect">
            <a:avLst/>
          </a:prstGeom>
        </p:spPr>
      </p:pic>
      <p:pic>
        <p:nvPicPr>
          <p:cNvPr id="17" name="Picture 16" descr="A picture containing person, indoor, child, sitting&#10;&#10;Description automatically generated">
            <a:extLst>
              <a:ext uri="{FF2B5EF4-FFF2-40B4-BE49-F238E27FC236}">
                <a16:creationId xmlns:a16="http://schemas.microsoft.com/office/drawing/2014/main" xmlns="" id="{C5553070-6C1B-4488-A9D5-7155D3DA0A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0" b="2845"/>
          <a:stretch/>
        </p:blipFill>
        <p:spPr>
          <a:xfrm>
            <a:off x="3611342" y="212769"/>
            <a:ext cx="2640205" cy="2297096"/>
          </a:xfrm>
          <a:prstGeom prst="rect">
            <a:avLst/>
          </a:prstGeom>
        </p:spPr>
      </p:pic>
      <p:pic>
        <p:nvPicPr>
          <p:cNvPr id="19" name="Picture 18" descr="A picture containing person, child, indoor, little&#10;&#10;Description automatically generated">
            <a:extLst>
              <a:ext uri="{FF2B5EF4-FFF2-40B4-BE49-F238E27FC236}">
                <a16:creationId xmlns:a16="http://schemas.microsoft.com/office/drawing/2014/main" xmlns="" id="{45B341EA-D0A6-4B03-B61A-4577BCF11C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6111" r="15834" b="6667"/>
          <a:stretch/>
        </p:blipFill>
        <p:spPr>
          <a:xfrm>
            <a:off x="262474" y="3747066"/>
            <a:ext cx="3348868" cy="2946155"/>
          </a:xfrm>
          <a:prstGeom prst="rect">
            <a:avLst/>
          </a:prstGeom>
        </p:spPr>
      </p:pic>
      <p:pic>
        <p:nvPicPr>
          <p:cNvPr id="21" name="Picture 20" descr="A young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38EE7453-9EF7-47A4-8145-5FE39F33DC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5000" r="25810" b="4468"/>
          <a:stretch/>
        </p:blipFill>
        <p:spPr>
          <a:xfrm>
            <a:off x="10266802" y="195109"/>
            <a:ext cx="1545933" cy="2297096"/>
          </a:xfrm>
          <a:prstGeom prst="rect">
            <a:avLst/>
          </a:prstGeom>
        </p:spPr>
      </p:pic>
      <p:pic>
        <p:nvPicPr>
          <p:cNvPr id="23" name="Picture 22" descr="A picture containing person, indoor, child, child&#10;&#10;Description automatically generated">
            <a:extLst>
              <a:ext uri="{FF2B5EF4-FFF2-40B4-BE49-F238E27FC236}">
                <a16:creationId xmlns:a16="http://schemas.microsoft.com/office/drawing/2014/main" xmlns="" id="{C46D87AE-D171-402F-8E96-68016464A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8889"/>
          <a:stretch/>
        </p:blipFill>
        <p:spPr>
          <a:xfrm>
            <a:off x="8071729" y="2696904"/>
            <a:ext cx="2275608" cy="1863789"/>
          </a:xfrm>
          <a:prstGeom prst="rect">
            <a:avLst/>
          </a:prstGeom>
        </p:spPr>
      </p:pic>
      <p:pic>
        <p:nvPicPr>
          <p:cNvPr id="27" name="Picture 2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xmlns="" id="{4176DA9F-344C-4A07-88E4-FF2D24DE65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14722" r="36666" b="20073"/>
          <a:stretch/>
        </p:blipFill>
        <p:spPr>
          <a:xfrm>
            <a:off x="5160589" y="4681843"/>
            <a:ext cx="1248867" cy="1814421"/>
          </a:xfrm>
          <a:prstGeom prst="rect">
            <a:avLst/>
          </a:prstGeom>
        </p:spPr>
      </p:pic>
      <p:pic>
        <p:nvPicPr>
          <p:cNvPr id="29" name="Picture 28" descr="A picture containing person, indoor, child, child&#10;&#10;Description automatically generated">
            <a:extLst>
              <a:ext uri="{FF2B5EF4-FFF2-40B4-BE49-F238E27FC236}">
                <a16:creationId xmlns:a16="http://schemas.microsoft.com/office/drawing/2014/main" xmlns="" id="{4C3CA6AC-8492-4335-A301-AA314F656C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13611" r="35625" b="16944"/>
          <a:stretch/>
        </p:blipFill>
        <p:spPr>
          <a:xfrm>
            <a:off x="6632710" y="4710608"/>
            <a:ext cx="1439019" cy="1863789"/>
          </a:xfrm>
          <a:prstGeom prst="rect">
            <a:avLst/>
          </a:prstGeom>
        </p:spPr>
      </p:pic>
      <p:pic>
        <p:nvPicPr>
          <p:cNvPr id="31" name="Picture 30" descr="A picture containing child, indoor, person, little&#10;&#10;Description automatically generated">
            <a:extLst>
              <a:ext uri="{FF2B5EF4-FFF2-40B4-BE49-F238E27FC236}">
                <a16:creationId xmlns:a16="http://schemas.microsoft.com/office/drawing/2014/main" xmlns="" id="{6E447744-912F-47E9-9A0D-4B8E4E7B0D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20000" r="9791" b="20833"/>
          <a:stretch/>
        </p:blipFill>
        <p:spPr>
          <a:xfrm>
            <a:off x="8211156" y="4735291"/>
            <a:ext cx="3434426" cy="18637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5BC90C-4365-4671-8D45-D0BB23725470}"/>
              </a:ext>
            </a:extLst>
          </p:cNvPr>
          <p:cNvSpPr txBox="1"/>
          <p:nvPr/>
        </p:nvSpPr>
        <p:spPr>
          <a:xfrm>
            <a:off x="5785022" y="2696904"/>
            <a:ext cx="2125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children in the Nursery made bread rolls!</a:t>
            </a:r>
          </a:p>
          <a:p>
            <a:r>
              <a:rPr lang="en-GB" dirty="0"/>
              <a:t>Can you remember the ingredients that you used?</a:t>
            </a:r>
          </a:p>
        </p:txBody>
      </p:sp>
    </p:spTree>
    <p:extLst>
      <p:ext uri="{BB962C8B-B14F-4D97-AF65-F5344CB8AC3E}">
        <p14:creationId xmlns:p14="http://schemas.microsoft.com/office/powerpoint/2010/main" val="14095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xmlns="" id="{E84379DF-9997-4FBC-8675-601492DA2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247650"/>
            <a:ext cx="3714750" cy="2476500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DEC19EB8-3275-4C66-946D-D674AAA82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47650"/>
            <a:ext cx="3714750" cy="2476500"/>
          </a:xfrm>
          <a:prstGeom prst="rect">
            <a:avLst/>
          </a:prstGeom>
        </p:spPr>
      </p:pic>
      <p:pic>
        <p:nvPicPr>
          <p:cNvPr id="7" name="Picture 6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xmlns="" id="{5E9E77D4-88AB-49B5-A833-24C38FAFA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7650"/>
            <a:ext cx="3714750" cy="2476500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5DD9EBC5-88E7-461A-897B-DBB9B996E5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219" r="17079" b="19048"/>
          <a:stretch/>
        </p:blipFill>
        <p:spPr>
          <a:xfrm rot="5400000">
            <a:off x="-323850" y="3657600"/>
            <a:ext cx="3609974" cy="2352675"/>
          </a:xfrm>
          <a:prstGeom prst="rect">
            <a:avLst/>
          </a:prstGeom>
        </p:spPr>
      </p:pic>
      <p:pic>
        <p:nvPicPr>
          <p:cNvPr id="11" name="Picture 10" descr="A picture containing person, outdoor, swimming&#10;&#10;Description automatically generated">
            <a:extLst>
              <a:ext uri="{FF2B5EF4-FFF2-40B4-BE49-F238E27FC236}">
                <a16:creationId xmlns:a16="http://schemas.microsoft.com/office/drawing/2014/main" xmlns="" id="{91B47852-1CB4-4D62-8665-9B034D08B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32" y="2943227"/>
            <a:ext cx="3271835" cy="2181223"/>
          </a:xfrm>
          <a:prstGeom prst="rect">
            <a:avLst/>
          </a:prstGeom>
        </p:spPr>
      </p:pic>
      <p:pic>
        <p:nvPicPr>
          <p:cNvPr id="13" name="Picture 1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xmlns="" id="{74199336-7FA1-4E1F-A6A9-03C23FA709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4526" y="3543301"/>
            <a:ext cx="3600449" cy="2400300"/>
          </a:xfrm>
          <a:prstGeom prst="rect">
            <a:avLst/>
          </a:prstGeom>
        </p:spPr>
      </p:pic>
      <p:pic>
        <p:nvPicPr>
          <p:cNvPr id="15" name="Picture 1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xmlns="" id="{563FDB6C-B5EF-42EE-A895-C10AC787D7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7258" y="5451279"/>
            <a:ext cx="1310877" cy="873918"/>
          </a:xfrm>
          <a:prstGeom prst="rect">
            <a:avLst/>
          </a:prstGeom>
        </p:spPr>
      </p:pic>
      <p:pic>
        <p:nvPicPr>
          <p:cNvPr id="17" name="Picture 16" descr="A picture containing plastic, eaten&#10;&#10;Description automatically generated">
            <a:extLst>
              <a:ext uri="{FF2B5EF4-FFF2-40B4-BE49-F238E27FC236}">
                <a16:creationId xmlns:a16="http://schemas.microsoft.com/office/drawing/2014/main" xmlns="" id="{524717B3-3740-4620-9A23-C631B889A9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32" y="5219699"/>
            <a:ext cx="1966316" cy="1310878"/>
          </a:xfrm>
          <a:prstGeom prst="rect">
            <a:avLst/>
          </a:prstGeom>
        </p:spPr>
      </p:pic>
      <p:pic>
        <p:nvPicPr>
          <p:cNvPr id="19" name="Picture 18" descr="A picture containing reptile, green&#10;&#10;Description automatically generated">
            <a:extLst>
              <a:ext uri="{FF2B5EF4-FFF2-40B4-BE49-F238E27FC236}">
                <a16:creationId xmlns:a16="http://schemas.microsoft.com/office/drawing/2014/main" xmlns="" id="{2D77A9B4-7360-4961-9F55-DC118A5884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1" t="11389" r="31944" b="4774"/>
          <a:stretch/>
        </p:blipFill>
        <p:spPr>
          <a:xfrm>
            <a:off x="8974934" y="2943226"/>
            <a:ext cx="2715957" cy="35873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044843-EEA2-4E67-8293-340C59F06379}"/>
              </a:ext>
            </a:extLst>
          </p:cNvPr>
          <p:cNvSpPr txBox="1"/>
          <p:nvPr/>
        </p:nvSpPr>
        <p:spPr>
          <a:xfrm>
            <a:off x="212035" y="2557670"/>
            <a:ext cx="114788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Reception went pond dipping.  We have brought the tadpoles back into the classroom.  We found a huge frog!</a:t>
            </a:r>
          </a:p>
        </p:txBody>
      </p:sp>
    </p:spTree>
    <p:extLst>
      <p:ext uri="{BB962C8B-B14F-4D97-AF65-F5344CB8AC3E}">
        <p14:creationId xmlns:p14="http://schemas.microsoft.com/office/powerpoint/2010/main" val="1102230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, indoor, desk&#10;&#10;Description automatically generated">
            <a:extLst>
              <a:ext uri="{FF2B5EF4-FFF2-40B4-BE49-F238E27FC236}">
                <a16:creationId xmlns:a16="http://schemas.microsoft.com/office/drawing/2014/main" xmlns="" id="{970FFCBD-3C2A-4714-895D-30BE67260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285750"/>
            <a:ext cx="2686050" cy="1790700"/>
          </a:xfrm>
          <a:prstGeom prst="rect">
            <a:avLst/>
          </a:prstGeom>
        </p:spPr>
      </p:pic>
      <p:pic>
        <p:nvPicPr>
          <p:cNvPr id="5" name="Picture 4" descr="A picture containing text, table, worktable, desk&#10;&#10;Description automatically generated">
            <a:extLst>
              <a:ext uri="{FF2B5EF4-FFF2-40B4-BE49-F238E27FC236}">
                <a16:creationId xmlns:a16="http://schemas.microsoft.com/office/drawing/2014/main" xmlns="" id="{FA913755-91D4-4694-8CCD-BCA429611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60350"/>
            <a:ext cx="2762250" cy="1841500"/>
          </a:xfrm>
          <a:prstGeom prst="rect">
            <a:avLst/>
          </a:prstGeom>
        </p:spPr>
      </p:pic>
      <p:pic>
        <p:nvPicPr>
          <p:cNvPr id="7" name="Picture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="" id="{9531AC88-CCC9-4A52-90D9-1AC4566DF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60350"/>
            <a:ext cx="2762250" cy="1841500"/>
          </a:xfrm>
          <a:prstGeom prst="rect">
            <a:avLst/>
          </a:prstGeom>
        </p:spPr>
      </p:pic>
      <p:pic>
        <p:nvPicPr>
          <p:cNvPr id="9" name="Picture 8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xmlns="" id="{4B35C99C-13C2-45AA-88EE-3A85EDECC9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1960" r="32668" b="-1960"/>
          <a:stretch/>
        </p:blipFill>
        <p:spPr>
          <a:xfrm>
            <a:off x="10509874" y="4322179"/>
            <a:ext cx="1525504" cy="1841500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DEB534FD-AB05-44A6-A45B-4038CBD7BD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4" y="2308226"/>
            <a:ext cx="2762250" cy="1841500"/>
          </a:xfrm>
          <a:prstGeom prst="rect">
            <a:avLst/>
          </a:prstGeom>
        </p:spPr>
      </p:pic>
      <p:pic>
        <p:nvPicPr>
          <p:cNvPr id="13" name="Picture 12" descr="A picture containing text, person, indoor, sitting&#10;&#10;Description automatically generated">
            <a:extLst>
              <a:ext uri="{FF2B5EF4-FFF2-40B4-BE49-F238E27FC236}">
                <a16:creationId xmlns:a16="http://schemas.microsoft.com/office/drawing/2014/main" xmlns="" id="{AA64BB40-7EEC-454E-A8F9-9B56FB7142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2333626"/>
            <a:ext cx="2686052" cy="179070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314A316-0CEA-4909-802D-A89552C02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84425"/>
            <a:ext cx="2686052" cy="1790701"/>
          </a:xfrm>
          <a:prstGeom prst="rect">
            <a:avLst/>
          </a:prstGeom>
        </p:spPr>
      </p:pic>
      <p:pic>
        <p:nvPicPr>
          <p:cNvPr id="17" name="Picture 16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xmlns="" id="{E9BE8C4C-ACB6-4712-8BFB-554AFACE66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75" y="2384425"/>
            <a:ext cx="2686052" cy="1790701"/>
          </a:xfrm>
          <a:prstGeom prst="rect">
            <a:avLst/>
          </a:prstGeom>
        </p:spPr>
      </p:pic>
      <p:pic>
        <p:nvPicPr>
          <p:cNvPr id="19" name="Picture 1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="" id="{92CF08E1-1871-4E8E-BE4A-8460250350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25" y="4322179"/>
            <a:ext cx="2762250" cy="1841500"/>
          </a:xfrm>
          <a:prstGeom prst="rect">
            <a:avLst/>
          </a:prstGeom>
        </p:spPr>
      </p:pic>
      <p:pic>
        <p:nvPicPr>
          <p:cNvPr id="21" name="Picture 20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xmlns="" id="{49F39DFF-9C26-45A1-AFD6-9AE8F4210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24444"/>
          <a:stretch/>
        </p:blipFill>
        <p:spPr>
          <a:xfrm rot="5400000">
            <a:off x="2553476" y="4311264"/>
            <a:ext cx="1866900" cy="1956576"/>
          </a:xfrm>
          <a:prstGeom prst="rect">
            <a:avLst/>
          </a:prstGeom>
        </p:spPr>
      </p:pic>
      <p:pic>
        <p:nvPicPr>
          <p:cNvPr id="23" name="Picture 2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811C40C7-82E5-4AF4-87B5-2F994AE602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1325" y="4702177"/>
            <a:ext cx="2076450" cy="138430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E8DF5C7-B123-4DE7-9971-5CB1B5E5E50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 rot="16200000">
            <a:off x="5933903" y="4565479"/>
            <a:ext cx="1860547" cy="1454499"/>
          </a:xfrm>
          <a:prstGeom prst="rect">
            <a:avLst/>
          </a:prstGeom>
        </p:spPr>
      </p:pic>
      <p:pic>
        <p:nvPicPr>
          <p:cNvPr id="1026" name="Picture 2" descr=" Cow That Laid An Egg ">
            <a:extLst>
              <a:ext uri="{FF2B5EF4-FFF2-40B4-BE49-F238E27FC236}">
                <a16:creationId xmlns:a16="http://schemas.microsoft.com/office/drawing/2014/main" xmlns="" id="{D05FB23F-5A8D-4013-9D8E-6C9D8028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30" y="183587"/>
            <a:ext cx="1910512" cy="19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F36B616-54B4-4448-BAA3-91AE89BD893F}"/>
              </a:ext>
            </a:extLst>
          </p:cNvPr>
          <p:cNvSpPr txBox="1"/>
          <p:nvPr/>
        </p:nvSpPr>
        <p:spPr>
          <a:xfrm>
            <a:off x="266700" y="4362454"/>
            <a:ext cx="1956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We made plans to trick the chickens!</a:t>
            </a:r>
          </a:p>
        </p:txBody>
      </p:sp>
    </p:spTree>
    <p:extLst>
      <p:ext uri="{BB962C8B-B14F-4D97-AF65-F5344CB8AC3E}">
        <p14:creationId xmlns:p14="http://schemas.microsoft.com/office/powerpoint/2010/main" val="3070599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xmlns="" id="{4C154FF6-B6D0-4C41-87CE-D48E374934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r="26459" b="4445"/>
          <a:stretch/>
        </p:blipFill>
        <p:spPr>
          <a:xfrm>
            <a:off x="7194650" y="276225"/>
            <a:ext cx="1452009" cy="2190750"/>
          </a:xfrm>
          <a:prstGeom prst="rect">
            <a:avLst/>
          </a:prstGeom>
        </p:spPr>
      </p:pic>
      <p:pic>
        <p:nvPicPr>
          <p:cNvPr id="5" name="Picture 4" descr="A picture containing text, table, person, indoor&#10;&#10;Description automatically generated">
            <a:extLst>
              <a:ext uri="{FF2B5EF4-FFF2-40B4-BE49-F238E27FC236}">
                <a16:creationId xmlns:a16="http://schemas.microsoft.com/office/drawing/2014/main" xmlns="" id="{9D79DC90-91D2-4331-99DD-A543171AE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8611" r="32917" b="5555"/>
          <a:stretch/>
        </p:blipFill>
        <p:spPr>
          <a:xfrm>
            <a:off x="8766547" y="1746012"/>
            <a:ext cx="1476916" cy="2259242"/>
          </a:xfrm>
          <a:prstGeom prst="rect">
            <a:avLst/>
          </a:prstGeom>
        </p:spPr>
      </p:pic>
      <p:pic>
        <p:nvPicPr>
          <p:cNvPr id="7" name="Picture 6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xmlns="" id="{B71D5528-3EEF-4B72-8E55-6DE40C6435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2222" r="22291" b="6389"/>
          <a:stretch/>
        </p:blipFill>
        <p:spPr>
          <a:xfrm>
            <a:off x="10429034" y="381000"/>
            <a:ext cx="1324815" cy="1981200"/>
          </a:xfrm>
          <a:prstGeom prst="rect">
            <a:avLst/>
          </a:prstGeom>
        </p:spPr>
      </p:pic>
      <p:pic>
        <p:nvPicPr>
          <p:cNvPr id="9" name="Picture 8" descr="A picture containing text, indoor, child, table&#10;&#10;Description automatically generated">
            <a:extLst>
              <a:ext uri="{FF2B5EF4-FFF2-40B4-BE49-F238E27FC236}">
                <a16:creationId xmlns:a16="http://schemas.microsoft.com/office/drawing/2014/main" xmlns="" id="{48DF25D7-AAF6-4C95-9EE9-6964E4448A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1945" r="29584" b="3057"/>
          <a:stretch/>
        </p:blipFill>
        <p:spPr>
          <a:xfrm>
            <a:off x="10429034" y="2571750"/>
            <a:ext cx="1324815" cy="2107380"/>
          </a:xfrm>
          <a:prstGeom prst="rect">
            <a:avLst/>
          </a:prstGeom>
        </p:spPr>
      </p:pic>
      <p:pic>
        <p:nvPicPr>
          <p:cNvPr id="11" name="Picture 10" descr="A young child coloring on paper&#10;&#10;Description automatically generated with low confidence">
            <a:extLst>
              <a:ext uri="{FF2B5EF4-FFF2-40B4-BE49-F238E27FC236}">
                <a16:creationId xmlns:a16="http://schemas.microsoft.com/office/drawing/2014/main" xmlns="" id="{9602B147-B2BA-4D47-9A4E-D0675BE9CA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r="27708" b="6666"/>
          <a:stretch/>
        </p:blipFill>
        <p:spPr>
          <a:xfrm>
            <a:off x="8762055" y="4097237"/>
            <a:ext cx="1485900" cy="2435426"/>
          </a:xfrm>
          <a:prstGeom prst="rect">
            <a:avLst/>
          </a:prstGeom>
        </p:spPr>
      </p:pic>
      <p:pic>
        <p:nvPicPr>
          <p:cNvPr id="13" name="Picture 12" descr="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654C8D51-4BC6-43C1-8E22-12E755EC24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9167" r="28076" b="4028"/>
          <a:stretch/>
        </p:blipFill>
        <p:spPr>
          <a:xfrm>
            <a:off x="7193234" y="2624121"/>
            <a:ext cx="1476035" cy="2619391"/>
          </a:xfrm>
          <a:prstGeom prst="rect">
            <a:avLst/>
          </a:prstGeom>
        </p:spPr>
      </p:pic>
      <p:pic>
        <p:nvPicPr>
          <p:cNvPr id="15" name="Picture 14" descr="A child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xmlns="" id="{8286B2EC-A415-437B-A4C1-B18E11F028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32917" b="4027"/>
          <a:stretch/>
        </p:blipFill>
        <p:spPr>
          <a:xfrm>
            <a:off x="5473185" y="3760888"/>
            <a:ext cx="1612523" cy="2771775"/>
          </a:xfrm>
          <a:prstGeom prst="rect">
            <a:avLst/>
          </a:prstGeom>
        </p:spPr>
      </p:pic>
      <p:pic>
        <p:nvPicPr>
          <p:cNvPr id="17" name="Picture 16" descr="A young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94F52DE3-B58A-49E2-B1B3-7E1B84D1BE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11944" r="27804" b="4028"/>
          <a:stretch/>
        </p:blipFill>
        <p:spPr>
          <a:xfrm>
            <a:off x="5487429" y="1434690"/>
            <a:ext cx="1582729" cy="2190750"/>
          </a:xfrm>
          <a:prstGeom prst="rect">
            <a:avLst/>
          </a:prstGeom>
        </p:spPr>
      </p:pic>
      <p:pic>
        <p:nvPicPr>
          <p:cNvPr id="19" name="Picture 18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xmlns="" id="{6A0FEC77-0836-4923-BC84-A9F24B6B83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5556" r="28076" b="4028"/>
          <a:stretch/>
        </p:blipFill>
        <p:spPr>
          <a:xfrm>
            <a:off x="3879728" y="215877"/>
            <a:ext cx="1433027" cy="2648859"/>
          </a:xfrm>
          <a:prstGeom prst="rect">
            <a:avLst/>
          </a:prstGeom>
        </p:spPr>
      </p:pic>
      <p:pic>
        <p:nvPicPr>
          <p:cNvPr id="21" name="Picture 20" descr="A child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22231901-8E6E-486A-A1EC-1D5DFDFBB19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766" r="30625" b="12777"/>
          <a:stretch/>
        </p:blipFill>
        <p:spPr>
          <a:xfrm>
            <a:off x="3928790" y="2987570"/>
            <a:ext cx="1392401" cy="2035367"/>
          </a:xfrm>
          <a:prstGeom prst="rect">
            <a:avLst/>
          </a:prstGeom>
        </p:spPr>
      </p:pic>
      <p:pic>
        <p:nvPicPr>
          <p:cNvPr id="23" name="Picture 22" descr="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595B2127-AC3D-44F1-8CA9-251B0BC7CC2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2765" r="30625" b="9444"/>
          <a:stretch/>
        </p:blipFill>
        <p:spPr>
          <a:xfrm>
            <a:off x="2082056" y="4108693"/>
            <a:ext cx="1594120" cy="2583682"/>
          </a:xfrm>
          <a:prstGeom prst="rect">
            <a:avLst/>
          </a:prstGeom>
        </p:spPr>
      </p:pic>
      <p:pic>
        <p:nvPicPr>
          <p:cNvPr id="25" name="Picture 24" descr="A child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BE6A3452-F50A-4C14-9151-589E9BAD81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6" t="4027" r="23421" b="5452"/>
          <a:stretch/>
        </p:blipFill>
        <p:spPr>
          <a:xfrm>
            <a:off x="323241" y="4108693"/>
            <a:ext cx="1675993" cy="2533430"/>
          </a:xfrm>
          <a:prstGeom prst="rect">
            <a:avLst/>
          </a:prstGeom>
        </p:spPr>
      </p:pic>
      <p:pic>
        <p:nvPicPr>
          <p:cNvPr id="27" name="Picture 26" descr="A picture containing grass, sitting, bird, outdoor&#10;&#10;Description automatically generated">
            <a:extLst>
              <a:ext uri="{FF2B5EF4-FFF2-40B4-BE49-F238E27FC236}">
                <a16:creationId xmlns:a16="http://schemas.microsoft.com/office/drawing/2014/main" xmlns="" id="{6CFE3520-27A7-46E1-8D7A-FE7C6BB030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>
            <a:off x="268052" y="215877"/>
            <a:ext cx="3229578" cy="21463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5010214-D1CB-4BA9-875F-662C9408E608}"/>
              </a:ext>
            </a:extLst>
          </p:cNvPr>
          <p:cNvSpPr txBox="1"/>
          <p:nvPr/>
        </p:nvSpPr>
        <p:spPr>
          <a:xfrm>
            <a:off x="268052" y="2530065"/>
            <a:ext cx="3229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wrote letters to Mr Welsh to ask if we could get the chickens back and keep them in school forever!</a:t>
            </a:r>
          </a:p>
        </p:txBody>
      </p:sp>
    </p:spTree>
    <p:extLst>
      <p:ext uri="{BB962C8B-B14F-4D97-AF65-F5344CB8AC3E}">
        <p14:creationId xmlns:p14="http://schemas.microsoft.com/office/powerpoint/2010/main" val="12271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child, person, little&#10;&#10;Description automatically generated">
            <a:extLst>
              <a:ext uri="{FF2B5EF4-FFF2-40B4-BE49-F238E27FC236}">
                <a16:creationId xmlns:a16="http://schemas.microsoft.com/office/drawing/2014/main" xmlns="" id="{E0BE64CB-6AE9-4A62-BAF6-17DB88443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4506" r="15556" b="4938"/>
          <a:stretch/>
        </p:blipFill>
        <p:spPr>
          <a:xfrm>
            <a:off x="427255" y="323850"/>
            <a:ext cx="5460923" cy="4648200"/>
          </a:xfrm>
          <a:prstGeom prst="rect">
            <a:avLst/>
          </a:prstGeom>
        </p:spPr>
      </p:pic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xmlns="" id="{4DCBAB16-D0BC-4195-9049-19990E5C0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b="27548"/>
          <a:stretch/>
        </p:blipFill>
        <p:spPr>
          <a:xfrm rot="5400000">
            <a:off x="4848302" y="1571548"/>
            <a:ext cx="5505452" cy="3010058"/>
          </a:xfrm>
          <a:prstGeom prst="rect">
            <a:avLst/>
          </a:pr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5D4D646D-F0A0-43F1-8F24-083A2C557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/>
          <a:stretch/>
        </p:blipFill>
        <p:spPr>
          <a:xfrm rot="5400000">
            <a:off x="9051942" y="585786"/>
            <a:ext cx="3248023" cy="2724151"/>
          </a:xfrm>
          <a:prstGeom prst="rect">
            <a:avLst/>
          </a:prstGeom>
        </p:spPr>
      </p:pic>
      <p:pic>
        <p:nvPicPr>
          <p:cNvPr id="10" name="Picture 9" descr="A picture containing grass, child, person, little&#10;&#10;Description automatically generated">
            <a:extLst>
              <a:ext uri="{FF2B5EF4-FFF2-40B4-BE49-F238E27FC236}">
                <a16:creationId xmlns:a16="http://schemas.microsoft.com/office/drawing/2014/main" xmlns="" id="{60C26FB3-5087-4A96-A25A-47B5874F35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2500" r="16296"/>
          <a:stretch/>
        </p:blipFill>
        <p:spPr>
          <a:xfrm>
            <a:off x="9339883" y="3760829"/>
            <a:ext cx="2698146" cy="2297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9B874E-E830-42CB-A543-4F487A06E176}"/>
              </a:ext>
            </a:extLst>
          </p:cNvPr>
          <p:cNvSpPr txBox="1"/>
          <p:nvPr/>
        </p:nvSpPr>
        <p:spPr>
          <a:xfrm>
            <a:off x="153971" y="4767474"/>
            <a:ext cx="63711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Creating 1 huge tower using all of the geometric blocks! </a:t>
            </a:r>
          </a:p>
        </p:txBody>
      </p:sp>
    </p:spTree>
    <p:extLst>
      <p:ext uri="{BB962C8B-B14F-4D97-AF65-F5344CB8AC3E}">
        <p14:creationId xmlns:p14="http://schemas.microsoft.com/office/powerpoint/2010/main" val="3679759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186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We have been learning about…..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about…..</dc:title>
  <dc:creator>barbara dickey</dc:creator>
  <cp:lastModifiedBy>Barbara Dickey</cp:lastModifiedBy>
  <cp:revision>14</cp:revision>
  <dcterms:created xsi:type="dcterms:W3CDTF">2021-06-10T18:34:33Z</dcterms:created>
  <dcterms:modified xsi:type="dcterms:W3CDTF">2021-06-20T17:05:32Z</dcterms:modified>
</cp:coreProperties>
</file>